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d0f711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ed0f711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d0f711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d0f711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d0f711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d0f711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2314e72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2314e72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2314e72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2314e72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1e1f68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1e1f68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e2314e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e2314e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2314e72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2314e72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2314e7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e2314e7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d0f711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d0f711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d0f7118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d0f7118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d0f711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d0f711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d0f711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d0f711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d0f711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d0f711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 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Mosier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IST652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Syracuse University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and Official Testing (PSAT/SAT)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Seeking predictability of PSAT/SAT from Cycle Testing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Inconsistent records of Cycle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Partnership switched from Khan Academy to </a:t>
            </a:r>
            <a:r>
              <a:rPr lang="en"/>
              <a:t>Academic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Stopped testing everyone but Juniors during COVID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25" y="3487450"/>
            <a:ext cx="6965300" cy="1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and Official Testing (PSAT/SAT)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only compare </a:t>
            </a:r>
            <a:r>
              <a:rPr lang="en"/>
              <a:t>c/o</a:t>
            </a:r>
            <a:r>
              <a:rPr lang="en"/>
              <a:t> 2020, 2021, 2022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2020: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c/o</a:t>
            </a:r>
            <a:r>
              <a:rPr lang="en"/>
              <a:t> 2020 were seniors - no effect on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c/o</a:t>
            </a:r>
            <a:r>
              <a:rPr lang="en"/>
              <a:t> 2021 were juniors - scores are lower than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c/o</a:t>
            </a:r>
            <a:r>
              <a:rPr lang="en"/>
              <a:t> 2022 were sophomores - missing test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question of coming in lower,   </a:t>
            </a:r>
            <a:r>
              <a:rPr b="1" lang="en">
                <a:solidFill>
                  <a:srgbClr val="FF0000"/>
                </a:solidFill>
              </a:rPr>
              <a:t>COVID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971" y="3689338"/>
            <a:ext cx="4095808" cy="1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625" y="1082150"/>
            <a:ext cx="2934425" cy="1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GPA and PSAT/SAT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Averaged across Official scores, which incl. PSAT &amp; SAT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include Cycle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GPAs are from Post-Secondary Team, so incomplete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include Sem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FF0000"/>
                </a:solidFill>
              </a:rPr>
              <a:t>COVID</a:t>
            </a:r>
            <a:r>
              <a:rPr lang="en"/>
              <a:t>, missing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Positive trend (p</a:t>
            </a:r>
            <a:r>
              <a:rPr lang="en"/>
              <a:t>redictable)</a:t>
            </a:r>
            <a:br>
              <a:rPr lang="en"/>
            </a:br>
            <a:r>
              <a:rPr lang="en"/>
              <a:t>       </a:t>
            </a:r>
            <a:r>
              <a:rPr lang="en" sz="1400"/>
              <a:t> (and income, probably)</a:t>
            </a:r>
            <a:endParaRPr sz="14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063" y="570525"/>
            <a:ext cx="22764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900" y="3029400"/>
            <a:ext cx="2829800" cy="1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COVID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Data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Academics and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school needs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Standardization is not </a:t>
            </a:r>
            <a:r>
              <a:rPr lang="en"/>
              <a:t>occurring</a:t>
            </a:r>
            <a:r>
              <a:rPr lang="en"/>
              <a:t> at schools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charter/public/private schools, and across CPS, state, and federal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SQRP is an attempt across CPS, but….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NAEP Report Cards are an attempt across US, but….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wish I had data from Maria HS.   😭</a:t>
            </a:r>
            <a:br>
              <a:rPr lang="en"/>
            </a:br>
            <a:r>
              <a:rPr lang="en"/>
              <a:t>…and less missing historical data for 2012-present for Catalyst Maria HS.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Elementary data (Academics - GPA?; Attendance; NWEA)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sibling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Geolocation based on address,</a:t>
            </a:r>
            <a:br>
              <a:rPr lang="en"/>
            </a:br>
            <a:r>
              <a:rPr lang="en"/>
              <a:t>income from census block / zipcode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The SAT is going digital and removing</a:t>
            </a:r>
            <a:br>
              <a:rPr lang="en"/>
            </a:br>
            <a:r>
              <a:rPr lang="en"/>
              <a:t>parts of the math section. Let’s see how this goes!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Catalyst Maria High School - History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2" y="1197474"/>
            <a:ext cx="5866824" cy="35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8632" r="35885" t="0"/>
          <a:stretch/>
        </p:blipFill>
        <p:spPr>
          <a:xfrm>
            <a:off x="5775725" y="866875"/>
            <a:ext cx="2828190" cy="12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Catalyst Maria High School - History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Maria High School - est. 1911, closed 2013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Catalyst Maria Charter School - est. 2013 - 2015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cultural shift, income shift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wish I had data from Maria HS.   😭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340351"/>
            <a:ext cx="2606601" cy="12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399" y="3434600"/>
            <a:ext cx="2343224" cy="14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&amp; </a:t>
            </a:r>
            <a:r>
              <a:rPr lang="en"/>
              <a:t> Limitations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Demographics Summary</a:t>
            </a:r>
            <a:r>
              <a:rPr lang="en"/>
              <a:t>: downloaded from Educlimber and Household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Academic Summary</a:t>
            </a:r>
            <a:r>
              <a:rPr lang="en"/>
              <a:t>: copied from Post-Secondary Google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Testing </a:t>
            </a:r>
            <a:r>
              <a:rPr b="1" lang="en"/>
              <a:t>Summary</a:t>
            </a:r>
            <a:r>
              <a:rPr lang="en"/>
              <a:t>: copied from Post-Secondary Google Documents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repositories for data: </a:t>
            </a:r>
            <a:br>
              <a:rPr lang="en"/>
            </a:br>
            <a:r>
              <a:rPr lang="en"/>
              <a:t>PowerSchool, Illuminate, EduClimber, Aspen, Google Docs,</a:t>
            </a:r>
            <a:br>
              <a:rPr lang="en"/>
            </a:br>
            <a:r>
              <a:rPr lang="en"/>
              <a:t>(InfiniteCampus), Khan Academy, IXL, Academic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Interns entering data by hand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  😩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Downloading information from EduClimber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Selectivity information from</a:t>
            </a:r>
            <a:br>
              <a:rPr lang="en"/>
            </a:br>
            <a:r>
              <a:rPr lang="en"/>
              <a:t>Post-Secondary and sorting out GPAs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Test Scores from Post-Secondary</a:t>
            </a:r>
            <a:br>
              <a:rPr lang="en"/>
            </a:br>
            <a:r>
              <a:rPr lang="en"/>
              <a:t>and saving in separate tabs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or create studentIDs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 studentNames and assign them</a:t>
            </a:r>
            <a:br>
              <a:rPr lang="en"/>
            </a:br>
            <a:r>
              <a:rPr lang="en"/>
              <a:t>to an ID for cleaning steps.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175" y="647875"/>
            <a:ext cx="2716100" cy="20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  😩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what’s missing and why. What do we do?   </a:t>
            </a:r>
            <a:r>
              <a:rPr b="1" lang="en">
                <a:solidFill>
                  <a:srgbClr val="FF0000"/>
                </a:solidFill>
              </a:rPr>
              <a:t>COVID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studentIDs so I can remove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up data for summaries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25" y="3792250"/>
            <a:ext cx="6965300" cy="12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011" y="2523438"/>
            <a:ext cx="6060530" cy="1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Average GPA by Class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Semester 8 / Final GPAs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the NaN for class of 2021, 2023. And grades for 2022 actually increased!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26" y="2649075"/>
            <a:ext cx="3701076" cy="23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938" y="2643063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Demographics, Behavior and GPA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Behavior Offenses by Class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gathered by Office Staff &amp; Culture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data because of move from Powerschool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Seniors (</a:t>
            </a:r>
            <a:r>
              <a:rPr lang="en"/>
              <a:t>c/o</a:t>
            </a:r>
            <a:r>
              <a:rPr lang="en"/>
              <a:t> 2022) - well behaved or switch to EC?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25" y="3209800"/>
            <a:ext cx="3902349" cy="1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6" y="3135800"/>
            <a:ext cx="2359500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8325" y="862695"/>
            <a:ext cx="2303975" cy="212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Demographics, Behavior and GPA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Attendance and GPA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inclined to put a lot of weight on Freshman GPA (</a:t>
            </a:r>
            <a:r>
              <a:rPr lang="en"/>
              <a:t>c/o</a:t>
            </a:r>
            <a:r>
              <a:rPr lang="en"/>
              <a:t> 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(Looks like a trend, may not be reliable)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least our attendance is in the 90s%! And avg GPA &gt; 3.0…?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25" y="2834125"/>
            <a:ext cx="2303975" cy="2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25" y="3209800"/>
            <a:ext cx="3902349" cy="1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663" y="3058847"/>
            <a:ext cx="2754175" cy="18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650" y="801551"/>
            <a:ext cx="2105650" cy="2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