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O2GUygyB80dQreSxRwK1LVW8a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3835b5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cf3835b58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0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33"/>
            <a:ext cx="12192000" cy="64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f3835b587_1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Mosier_Tableau Project</a:t>
            </a:r>
            <a:endParaRPr/>
          </a:p>
        </p:txBody>
      </p:sp>
      <p:sp>
        <p:nvSpPr>
          <p:cNvPr id="130" name="Google Shape;130;g2cf3835b587_1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File created on: 6/21/2022 12:10:48 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33"/>
            <a:ext cx="12192000" cy="64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33"/>
            <a:ext cx="12192000" cy="64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33"/>
            <a:ext cx="12192000" cy="64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9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33"/>
            <a:ext cx="12192000" cy="64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7"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33"/>
            <a:ext cx="12192000" cy="64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8"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33"/>
            <a:ext cx="12192000" cy="64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2"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33"/>
            <a:ext cx="12192000" cy="64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33"/>
            <a:ext cx="12192000" cy="64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2022-06-21T05:10:51Z</dcterms:created>
</cp:coreProperties>
</file>