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3" r:id="rId2"/>
  </p:sldMasterIdLst>
  <p:notesMasterIdLst>
    <p:notesMasterId r:id="rId11"/>
  </p:notesMasterIdLst>
  <p:handoutMasterIdLst>
    <p:handoutMasterId r:id="rId12"/>
  </p:handoutMasterIdLst>
  <p:sldIdLst>
    <p:sldId id="313" r:id="rId3"/>
    <p:sldId id="314" r:id="rId4"/>
    <p:sldId id="319" r:id="rId5"/>
    <p:sldId id="315" r:id="rId6"/>
    <p:sldId id="316" r:id="rId7"/>
    <p:sldId id="320" r:id="rId8"/>
    <p:sldId id="318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B744DD-5C24-4B91-992C-088CBAC29CBE}">
          <p14:sldIdLst>
            <p14:sldId id="313"/>
            <p14:sldId id="314"/>
            <p14:sldId id="319"/>
            <p14:sldId id="315"/>
            <p14:sldId id="316"/>
            <p14:sldId id="320"/>
            <p14:sldId id="318"/>
            <p14:sldId id="31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469"/>
    <a:srgbClr val="FF6600"/>
    <a:srgbClr val="FFFFFF"/>
    <a:srgbClr val="A3A3A3"/>
    <a:srgbClr val="3B3B3B"/>
    <a:srgbClr val="F78C46"/>
    <a:srgbClr val="FF6B96"/>
    <a:srgbClr val="A5FFFF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E623-FE03-E243-9F58-DF8230088D1E}" type="datetimeFigureOut">
              <a:rPr lang="en-US" smtClean="0"/>
              <a:t>7/20/15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CABDE-0C25-AC4D-BF56-9FC0177E1A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5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312F-256E-314A-86FD-BF9A8D9D4AB9}" type="datetimeFigureOut">
              <a:rPr lang="en-US" smtClean="0"/>
              <a:t>7/20/15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D783-2304-FC45-9B85-3EF5BD1D9A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42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title copy.jp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7" y="-8467"/>
            <a:ext cx="9233101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013" y="4707466"/>
            <a:ext cx="8285930" cy="1110217"/>
          </a:xfrm>
        </p:spPr>
        <p:txBody>
          <a:bodyPr>
            <a:normAutofit/>
          </a:bodyPr>
          <a:lstStyle>
            <a:lvl1pPr algn="l">
              <a:defRPr sz="3200" b="1">
                <a:latin typeface="+mj-lt"/>
              </a:defRPr>
            </a:lvl1pPr>
          </a:lstStyle>
          <a:p>
            <a:r>
              <a:rPr lang="en-US" dirty="0" smtClean="0"/>
              <a:t>The PRESENTATION TITLE</a:t>
            </a:r>
            <a:br>
              <a:rPr lang="en-US" dirty="0" smtClean="0"/>
            </a:br>
            <a:r>
              <a:rPr lang="en-US" dirty="0" smtClean="0"/>
              <a:t>may be one or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8013" y="5919287"/>
            <a:ext cx="8285931" cy="455528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  <a:latin typeface="+mj-lt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157" y="3653368"/>
            <a:ext cx="1596790" cy="70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0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2">
    <p:bg>
      <p:bgPr>
        <a:blipFill dpi="0" rotWithShape="1">
          <a:blip r:embed="rId2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274" y="6356352"/>
            <a:ext cx="286090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ICONS 2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072179" y="2304995"/>
            <a:ext cx="1063452" cy="874584"/>
            <a:chOff x="4184453" y="1420378"/>
            <a:chExt cx="1720213" cy="141470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4184453" y="1420378"/>
              <a:ext cx="1426353" cy="1413863"/>
            </a:xfrm>
            <a:custGeom>
              <a:avLst/>
              <a:gdLst>
                <a:gd name="T0" fmla="*/ 1256 w 1256"/>
                <a:gd name="T1" fmla="*/ 969 h 1245"/>
                <a:gd name="T2" fmla="*/ 628 w 1256"/>
                <a:gd name="T3" fmla="*/ 1245 h 1245"/>
                <a:gd name="T4" fmla="*/ 0 w 1256"/>
                <a:gd name="T5" fmla="*/ 969 h 1245"/>
                <a:gd name="T6" fmla="*/ 0 w 1256"/>
                <a:gd name="T7" fmla="*/ 277 h 1245"/>
                <a:gd name="T8" fmla="*/ 628 w 1256"/>
                <a:gd name="T9" fmla="*/ 0 h 1245"/>
                <a:gd name="T10" fmla="*/ 1256 w 1256"/>
                <a:gd name="T11" fmla="*/ 277 h 1245"/>
                <a:gd name="T12" fmla="*/ 1256 w 1256"/>
                <a:gd name="T13" fmla="*/ 969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6" h="1245">
                  <a:moveTo>
                    <a:pt x="1256" y="969"/>
                  </a:moveTo>
                  <a:lnTo>
                    <a:pt x="628" y="1245"/>
                  </a:lnTo>
                  <a:lnTo>
                    <a:pt x="0" y="969"/>
                  </a:lnTo>
                  <a:lnTo>
                    <a:pt x="0" y="277"/>
                  </a:lnTo>
                  <a:lnTo>
                    <a:pt x="628" y="0"/>
                  </a:lnTo>
                  <a:lnTo>
                    <a:pt x="1256" y="277"/>
                  </a:lnTo>
                  <a:lnTo>
                    <a:pt x="1256" y="969"/>
                  </a:lnTo>
                  <a:close/>
                </a:path>
              </a:pathLst>
            </a:custGeom>
            <a:solidFill>
              <a:srgbClr val="205469">
                <a:alpha val="62000"/>
              </a:srgbClr>
            </a:solidFill>
            <a:ln w="1905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>
              <a:off x="4897630" y="1420378"/>
              <a:ext cx="0" cy="658443"/>
            </a:xfrm>
            <a:prstGeom prst="line">
              <a:avLst/>
            </a:prstGeom>
            <a:ln w="3175">
              <a:solidFill>
                <a:srgbClr val="FFFFFF">
                  <a:alpha val="3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192779" y="2113746"/>
              <a:ext cx="700669" cy="381203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4"/>
            </p:cNvCxnSpPr>
            <p:nvPr/>
          </p:nvCxnSpPr>
          <p:spPr>
            <a:xfrm>
              <a:off x="4897630" y="1420378"/>
              <a:ext cx="0" cy="1414704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5417338" y="2304246"/>
              <a:ext cx="487328" cy="487328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976674" y="3824217"/>
            <a:ext cx="1075498" cy="975144"/>
            <a:chOff x="9619603" y="1405633"/>
            <a:chExt cx="1571101" cy="1424503"/>
          </a:xfrm>
        </p:grpSpPr>
        <p:grpSp>
          <p:nvGrpSpPr>
            <p:cNvPr id="13" name="Group 26"/>
            <p:cNvGrpSpPr>
              <a:grpSpLocks noChangeAspect="1"/>
            </p:cNvGrpSpPr>
            <p:nvPr/>
          </p:nvGrpSpPr>
          <p:grpSpPr bwMode="auto">
            <a:xfrm>
              <a:off x="9619603" y="1405633"/>
              <a:ext cx="1571101" cy="1424503"/>
              <a:chOff x="2417" y="1683"/>
              <a:chExt cx="568" cy="515"/>
            </a:xfrm>
          </p:grpSpPr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V="1">
                <a:off x="2525" y="1982"/>
                <a:ext cx="181" cy="122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2417" y="2071"/>
                <a:ext cx="125" cy="126"/>
              </a:xfrm>
              <a:custGeom>
                <a:avLst/>
                <a:gdLst>
                  <a:gd name="T0" fmla="*/ 14 w 53"/>
                  <a:gd name="T1" fmla="*/ 46 h 53"/>
                  <a:gd name="T2" fmla="*/ 46 w 53"/>
                  <a:gd name="T3" fmla="*/ 40 h 53"/>
                  <a:gd name="T4" fmla="*/ 40 w 53"/>
                  <a:gd name="T5" fmla="*/ 7 h 53"/>
                  <a:gd name="T6" fmla="*/ 7 w 53"/>
                  <a:gd name="T7" fmla="*/ 14 h 53"/>
                  <a:gd name="T8" fmla="*/ 14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14" y="46"/>
                    </a:moveTo>
                    <a:cubicBezTo>
                      <a:pt x="25" y="53"/>
                      <a:pt x="39" y="50"/>
                      <a:pt x="46" y="40"/>
                    </a:cubicBezTo>
                    <a:cubicBezTo>
                      <a:pt x="53" y="28"/>
                      <a:pt x="50" y="14"/>
                      <a:pt x="40" y="7"/>
                    </a:cubicBezTo>
                    <a:cubicBezTo>
                      <a:pt x="29" y="0"/>
                      <a:pt x="14" y="2"/>
                      <a:pt x="7" y="14"/>
                    </a:cubicBezTo>
                    <a:cubicBezTo>
                      <a:pt x="0" y="24"/>
                      <a:pt x="3" y="38"/>
                      <a:pt x="14" y="46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 flipH="1" flipV="1">
                <a:off x="2701" y="1982"/>
                <a:ext cx="175" cy="118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30"/>
              <p:cNvSpPr>
                <a:spLocks noChangeAspect="1"/>
              </p:cNvSpPr>
              <p:nvPr/>
            </p:nvSpPr>
            <p:spPr bwMode="auto">
              <a:xfrm>
                <a:off x="2860" y="2072"/>
                <a:ext cx="125" cy="126"/>
              </a:xfrm>
              <a:custGeom>
                <a:avLst/>
                <a:gdLst>
                  <a:gd name="T0" fmla="*/ 39 w 53"/>
                  <a:gd name="T1" fmla="*/ 46 h 53"/>
                  <a:gd name="T2" fmla="*/ 7 w 53"/>
                  <a:gd name="T3" fmla="*/ 40 h 53"/>
                  <a:gd name="T4" fmla="*/ 13 w 53"/>
                  <a:gd name="T5" fmla="*/ 7 h 53"/>
                  <a:gd name="T6" fmla="*/ 46 w 53"/>
                  <a:gd name="T7" fmla="*/ 14 h 53"/>
                  <a:gd name="T8" fmla="*/ 39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9" y="46"/>
                    </a:moveTo>
                    <a:cubicBezTo>
                      <a:pt x="29" y="53"/>
                      <a:pt x="14" y="50"/>
                      <a:pt x="7" y="40"/>
                    </a:cubicBezTo>
                    <a:cubicBezTo>
                      <a:pt x="0" y="28"/>
                      <a:pt x="3" y="14"/>
                      <a:pt x="13" y="7"/>
                    </a:cubicBezTo>
                    <a:cubicBezTo>
                      <a:pt x="24" y="0"/>
                      <a:pt x="39" y="2"/>
                      <a:pt x="46" y="14"/>
                    </a:cubicBezTo>
                    <a:cubicBezTo>
                      <a:pt x="53" y="24"/>
                      <a:pt x="50" y="38"/>
                      <a:pt x="39" y="46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2639" y="1683"/>
                <a:ext cx="126" cy="126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2703" y="1808"/>
                <a:ext cx="0" cy="185"/>
              </a:xfrm>
              <a:prstGeom prst="line">
                <a:avLst/>
              </a:prstGeom>
              <a:noFill/>
              <a:ln w="19050" cap="flat" cmpd="sng">
                <a:solidFill>
                  <a:srgbClr val="CEE2E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0102712" y="1939514"/>
              <a:ext cx="615948" cy="61594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10268779" y="2097871"/>
              <a:ext cx="364408" cy="364408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516841" y="3863178"/>
            <a:ext cx="589166" cy="940297"/>
            <a:chOff x="7209573" y="1384564"/>
            <a:chExt cx="904251" cy="1443168"/>
          </a:xfrm>
        </p:grpSpPr>
        <p:grpSp>
          <p:nvGrpSpPr>
            <p:cNvPr id="23" name="Group 18"/>
            <p:cNvGrpSpPr>
              <a:grpSpLocks noChangeAspect="1"/>
            </p:cNvGrpSpPr>
            <p:nvPr/>
          </p:nvGrpSpPr>
          <p:grpSpPr bwMode="auto">
            <a:xfrm>
              <a:off x="7209573" y="1397076"/>
              <a:ext cx="904251" cy="1430656"/>
              <a:chOff x="7740" y="63"/>
              <a:chExt cx="280" cy="443"/>
            </a:xfrm>
            <a:solidFill>
              <a:schemeClr val="bg1">
                <a:alpha val="84000"/>
              </a:schemeClr>
            </a:solidFill>
          </p:grpSpPr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7774" y="63"/>
                <a:ext cx="217" cy="217"/>
              </a:xfrm>
              <a:custGeom>
                <a:avLst/>
                <a:gdLst>
                  <a:gd name="T0" fmla="*/ 46 w 92"/>
                  <a:gd name="T1" fmla="*/ 92 h 92"/>
                  <a:gd name="T2" fmla="*/ 83 w 92"/>
                  <a:gd name="T3" fmla="*/ 73 h 92"/>
                  <a:gd name="T4" fmla="*/ 92 w 92"/>
                  <a:gd name="T5" fmla="*/ 46 h 92"/>
                  <a:gd name="T6" fmla="*/ 46 w 92"/>
                  <a:gd name="T7" fmla="*/ 0 h 92"/>
                  <a:gd name="T8" fmla="*/ 0 w 92"/>
                  <a:gd name="T9" fmla="*/ 46 h 92"/>
                  <a:gd name="T10" fmla="*/ 9 w 92"/>
                  <a:gd name="T11" fmla="*/ 73 h 92"/>
                  <a:gd name="T12" fmla="*/ 46 w 92"/>
                  <a:gd name="T13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62" y="92"/>
                      <a:pt x="75" y="85"/>
                      <a:pt x="83" y="73"/>
                    </a:cubicBezTo>
                    <a:cubicBezTo>
                      <a:pt x="89" y="66"/>
                      <a:pt x="92" y="56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6"/>
                      <a:pt x="4" y="66"/>
                      <a:pt x="9" y="73"/>
                    </a:cubicBezTo>
                    <a:cubicBezTo>
                      <a:pt x="18" y="85"/>
                      <a:pt x="31" y="92"/>
                      <a:pt x="46" y="92"/>
                    </a:cubicBez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7740" y="260"/>
                <a:ext cx="280" cy="246"/>
              </a:xfrm>
              <a:custGeom>
                <a:avLst/>
                <a:gdLst>
                  <a:gd name="T0" fmla="*/ 104 w 119"/>
                  <a:gd name="T1" fmla="*/ 0 h 104"/>
                  <a:gd name="T2" fmla="*/ 59 w 119"/>
                  <a:gd name="T3" fmla="*/ 22 h 104"/>
                  <a:gd name="T4" fmla="*/ 15 w 119"/>
                  <a:gd name="T5" fmla="*/ 0 h 104"/>
                  <a:gd name="T6" fmla="*/ 0 w 119"/>
                  <a:gd name="T7" fmla="*/ 13 h 104"/>
                  <a:gd name="T8" fmla="*/ 0 w 119"/>
                  <a:gd name="T9" fmla="*/ 35 h 104"/>
                  <a:gd name="T10" fmla="*/ 0 w 119"/>
                  <a:gd name="T11" fmla="*/ 37 h 104"/>
                  <a:gd name="T12" fmla="*/ 0 w 119"/>
                  <a:gd name="T13" fmla="*/ 69 h 104"/>
                  <a:gd name="T14" fmla="*/ 0 w 119"/>
                  <a:gd name="T15" fmla="*/ 92 h 104"/>
                  <a:gd name="T16" fmla="*/ 59 w 119"/>
                  <a:gd name="T17" fmla="*/ 104 h 104"/>
                  <a:gd name="T18" fmla="*/ 119 w 119"/>
                  <a:gd name="T19" fmla="*/ 92 h 104"/>
                  <a:gd name="T20" fmla="*/ 119 w 119"/>
                  <a:gd name="T21" fmla="*/ 69 h 104"/>
                  <a:gd name="T22" fmla="*/ 119 w 119"/>
                  <a:gd name="T23" fmla="*/ 37 h 104"/>
                  <a:gd name="T24" fmla="*/ 119 w 119"/>
                  <a:gd name="T25" fmla="*/ 35 h 104"/>
                  <a:gd name="T26" fmla="*/ 119 w 119"/>
                  <a:gd name="T27" fmla="*/ 13 h 104"/>
                  <a:gd name="T28" fmla="*/ 104 w 119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04">
                    <a:moveTo>
                      <a:pt x="104" y="0"/>
                    </a:moveTo>
                    <a:cubicBezTo>
                      <a:pt x="94" y="13"/>
                      <a:pt x="78" y="22"/>
                      <a:pt x="59" y="22"/>
                    </a:cubicBezTo>
                    <a:cubicBezTo>
                      <a:pt x="41" y="22"/>
                      <a:pt x="25" y="13"/>
                      <a:pt x="15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3"/>
                      <a:pt x="119" y="13"/>
                      <a:pt x="119" y="13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205469">
                  <a:alpha val="62000"/>
                </a:srgbClr>
              </a:solidFill>
              <a:ln w="19050" cmpd="sng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24" name="Straight Connector 23"/>
            <p:cNvCxnSpPr>
              <a:endCxn id="28" idx="0"/>
            </p:cNvCxnSpPr>
            <p:nvPr/>
          </p:nvCxnSpPr>
          <p:spPr>
            <a:xfrm>
              <a:off x="7669772" y="1384564"/>
              <a:ext cx="1" cy="713307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9" idx="1"/>
            </p:cNvCxnSpPr>
            <p:nvPr/>
          </p:nvCxnSpPr>
          <p:spPr>
            <a:xfrm flipH="1">
              <a:off x="7655999" y="2201339"/>
              <a:ext cx="1900" cy="615867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328955" y="1783615"/>
              <a:ext cx="337194" cy="1"/>
            </a:xfrm>
            <a:prstGeom prst="line">
              <a:avLst/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015529">
              <a:off x="7536486" y="2111478"/>
              <a:ext cx="222174" cy="222174"/>
            </a:xfrm>
            <a:prstGeom prst="arc">
              <a:avLst>
                <a:gd name="adj1" fmla="val 10442147"/>
                <a:gd name="adj2" fmla="val 16131751"/>
              </a:avLst>
            </a:prstGeom>
            <a:ln w="1270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392732" y="2221364"/>
            <a:ext cx="1114503" cy="1114503"/>
            <a:chOff x="1329765" y="1493274"/>
            <a:chExt cx="1402874" cy="1402874"/>
          </a:xfrm>
        </p:grpSpPr>
        <p:sp>
          <p:nvSpPr>
            <p:cNvPr id="33" name="Oval 32"/>
            <p:cNvSpPr/>
            <p:nvPr/>
          </p:nvSpPr>
          <p:spPr>
            <a:xfrm flipH="1">
              <a:off x="1505401" y="1668911"/>
              <a:ext cx="1051602" cy="1051602"/>
            </a:xfrm>
            <a:prstGeom prst="ellipse">
              <a:avLst/>
            </a:prstGeom>
            <a:solidFill>
              <a:schemeClr val="accent1">
                <a:alpha val="62000"/>
              </a:schemeClr>
            </a:solidFill>
            <a:ln w="1905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>
              <a:endCxn id="33" idx="4"/>
            </p:cNvCxnSpPr>
            <p:nvPr/>
          </p:nvCxnSpPr>
          <p:spPr>
            <a:xfrm>
              <a:off x="2031202" y="1675917"/>
              <a:ext cx="0" cy="1044596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</p:cNvCxnSpPr>
            <p:nvPr/>
          </p:nvCxnSpPr>
          <p:spPr>
            <a:xfrm flipH="1">
              <a:off x="2031203" y="2194712"/>
              <a:ext cx="525800" cy="0"/>
            </a:xfrm>
            <a:prstGeom prst="line">
              <a:avLst/>
            </a:prstGeom>
            <a:ln w="3175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6427717">
              <a:off x="1920115" y="2083625"/>
              <a:ext cx="222174" cy="222174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329765" y="1493274"/>
              <a:ext cx="1402874" cy="1402874"/>
            </a:xfrm>
            <a:prstGeom prst="ellipse">
              <a:avLst/>
            </a:prstGeom>
            <a:ln w="12700" cmpd="sng">
              <a:solidFill>
                <a:schemeClr val="bg1">
                  <a:alpha val="63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3697010" y="1889139"/>
            <a:ext cx="1776976" cy="1776975"/>
            <a:chOff x="1337073" y="1729193"/>
            <a:chExt cx="3796442" cy="3796440"/>
          </a:xfrm>
        </p:grpSpPr>
        <p:sp>
          <p:nvSpPr>
            <p:cNvPr id="39" name="Oval 38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6350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flipH="1">
              <a:off x="3268980" y="2065019"/>
              <a:ext cx="1558267" cy="2469832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5186509" y="3541274"/>
            <a:ext cx="1766545" cy="1766544"/>
            <a:chOff x="1337073" y="1729193"/>
            <a:chExt cx="3796442" cy="3796440"/>
          </a:xfrm>
        </p:grpSpPr>
        <p:sp>
          <p:nvSpPr>
            <p:cNvPr id="51" name="Oval 50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3175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1968499" y="3639808"/>
              <a:ext cx="2567609" cy="1542730"/>
            </a:xfrm>
            <a:custGeom>
              <a:avLst/>
              <a:gdLst>
                <a:gd name="T0" fmla="*/ 408 w 817"/>
                <a:gd name="T1" fmla="*/ 491 h 491"/>
                <a:gd name="T2" fmla="*/ 817 w 817"/>
                <a:gd name="T3" fmla="*/ 275 h 491"/>
                <a:gd name="T4" fmla="*/ 416 w 817"/>
                <a:gd name="T5" fmla="*/ 0 h 491"/>
                <a:gd name="T6" fmla="*/ 0 w 817"/>
                <a:gd name="T7" fmla="*/ 278 h 491"/>
                <a:gd name="T8" fmla="*/ 408 w 817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491">
                  <a:moveTo>
                    <a:pt x="408" y="491"/>
                  </a:moveTo>
                  <a:cubicBezTo>
                    <a:pt x="578" y="491"/>
                    <a:pt x="727" y="406"/>
                    <a:pt x="817" y="275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90" y="407"/>
                    <a:pt x="239" y="491"/>
                    <a:pt x="408" y="491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6803573" y="1910730"/>
            <a:ext cx="1776941" cy="1776940"/>
            <a:chOff x="1337073" y="1729193"/>
            <a:chExt cx="3796442" cy="3796440"/>
          </a:xfrm>
        </p:grpSpPr>
        <p:sp>
          <p:nvSpPr>
            <p:cNvPr id="62" name="Oval 61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  <a:alpha val="42000"/>
                  </a:schemeClr>
                </a:gs>
                <a:gs pos="14000">
                  <a:schemeClr val="accent5">
                    <a:lumMod val="50000"/>
                    <a:alpha val="0"/>
                  </a:schemeClr>
                </a:gs>
              </a:gsLst>
              <a:lin ang="5400000" scaled="1"/>
              <a:tileRect/>
            </a:gradFill>
            <a:ln w="3175" cap="rnd" cmpd="sng">
              <a:gradFill flip="none" rotWithShape="1">
                <a:gsLst>
                  <a:gs pos="53000">
                    <a:srgbClr val="E3FEFF">
                      <a:alpha val="61000"/>
                    </a:srgb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1688118" y="2060002"/>
              <a:ext cx="1598811" cy="2467350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CEE2E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Arc 72"/>
          <p:cNvSpPr/>
          <p:nvPr userDrawn="1"/>
        </p:nvSpPr>
        <p:spPr>
          <a:xfrm rot="11905019">
            <a:off x="2717843" y="2254246"/>
            <a:ext cx="451565" cy="451565"/>
          </a:xfrm>
          <a:prstGeom prst="arc">
            <a:avLst>
              <a:gd name="adj1" fmla="val 15024906"/>
              <a:gd name="adj2" fmla="val 0"/>
            </a:avLst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>
            <a:off x="340146" y="5174846"/>
            <a:ext cx="321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  <a:cs typeface="HelveticaNeueLT Std Lt"/>
              </a:rPr>
              <a:t>Open slide master Icons 2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9989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923994" y="1522769"/>
            <a:ext cx="8220005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8274" y="1549025"/>
            <a:ext cx="555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8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23995" y="1518535"/>
            <a:ext cx="7788205" cy="584200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20546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</p:spTree>
    <p:extLst>
      <p:ext uri="{BB962C8B-B14F-4D97-AF65-F5344CB8AC3E}">
        <p14:creationId xmlns:p14="http://schemas.microsoft.com/office/powerpoint/2010/main" val="348935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4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_closing copy.jp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6"/>
          <a:stretch/>
        </p:blipFill>
        <p:spPr>
          <a:xfrm>
            <a:off x="-33869" y="-18288"/>
            <a:ext cx="9228667" cy="694147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206" y="2955172"/>
            <a:ext cx="2245786" cy="99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0067" y="2386639"/>
            <a:ext cx="3812587" cy="1821067"/>
          </a:xfrm>
        </p:spPr>
        <p:txBody>
          <a:bodyPr>
            <a:noAutofit/>
          </a:bodyPr>
          <a:lstStyle>
            <a:lvl1pPr>
              <a:defRPr sz="3200" b="1" baseline="0">
                <a:latin typeface="+mj-lt"/>
              </a:defRPr>
            </a:lvl1pPr>
          </a:lstStyle>
          <a:p>
            <a:r>
              <a:rPr lang="en-US" dirty="0" smtClean="0"/>
              <a:t>DIVIDER SLIDE THANK YOU </a:t>
            </a:r>
            <a:br>
              <a:rPr lang="en-US" dirty="0" smtClean="0"/>
            </a:br>
            <a:r>
              <a:rPr lang="en-US" dirty="0" smtClean="0"/>
              <a:t>or Q &amp; A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4581224" y="3054783"/>
            <a:ext cx="467845" cy="467845"/>
          </a:xfrm>
          <a:prstGeom prst="ellipse">
            <a:avLst/>
          </a:prstGeom>
          <a:gradFill>
            <a:gsLst>
              <a:gs pos="100000">
                <a:srgbClr val="F78C46"/>
              </a:gs>
              <a:gs pos="0">
                <a:srgbClr val="FF6600"/>
              </a:gs>
            </a:gsLst>
            <a:lin ang="5400000" scaled="0"/>
          </a:gradFill>
          <a:ln w="1905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46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lu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0714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2806674" cy="365125"/>
          </a:xfrm>
        </p:spPr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8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000">
                <a:solidFill>
                  <a:schemeClr val="accent1"/>
                </a:solidFill>
                <a:latin typeface="+mn-lt"/>
              </a:defRPr>
            </a:lvl2pPr>
            <a:lvl3pPr>
              <a:defRPr sz="1800">
                <a:solidFill>
                  <a:schemeClr val="accent1"/>
                </a:solidFill>
                <a:latin typeface="+mn-lt"/>
              </a:defRPr>
            </a:lvl3pPr>
            <a:lvl4pPr>
              <a:defRPr>
                <a:solidFill>
                  <a:schemeClr val="accent1"/>
                </a:solidFill>
                <a:latin typeface="+mn-lt"/>
              </a:defRPr>
            </a:lvl4pPr>
            <a:lvl5pPr>
              <a:defRPr sz="14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plus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2"/>
            <a:ext cx="2806674" cy="365125"/>
          </a:xfrm>
        </p:spPr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0714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457200" indent="-457200">
              <a:buFont typeface="+mj-lt"/>
              <a:buAutoNum type="arabicPeriod"/>
              <a:defRPr>
                <a:solidFill>
                  <a:srgbClr val="205469"/>
                </a:solidFill>
                <a:latin typeface="+mn-lt"/>
              </a:defRPr>
            </a:lvl1pPr>
            <a:lvl2pPr marL="800146" indent="-457200">
              <a:spcBef>
                <a:spcPts val="1200"/>
              </a:spcBef>
              <a:buFont typeface="+mj-lt"/>
              <a:buAutoNum type="alphaUcPeriod"/>
              <a:defRPr>
                <a:solidFill>
                  <a:srgbClr val="205469"/>
                </a:solidFill>
                <a:latin typeface="+mn-lt"/>
              </a:defRPr>
            </a:lvl2pPr>
            <a:lvl3pPr marL="1028791" indent="-342900">
              <a:spcBef>
                <a:spcPts val="1200"/>
              </a:spcBef>
              <a:buFont typeface="+mj-lt"/>
              <a:buAutoNum type="romanUcPeriod"/>
              <a:defRPr>
                <a:solidFill>
                  <a:srgbClr val="205469"/>
                </a:solidFill>
                <a:latin typeface="+mn-lt"/>
              </a:defRPr>
            </a:lvl3pPr>
            <a:lvl4pPr marL="1371737" indent="-342900">
              <a:spcBef>
                <a:spcPts val="1200"/>
              </a:spcBef>
              <a:buFont typeface="+mj-lt"/>
              <a:buAutoNum type="alphaLcPeriod"/>
              <a:defRPr>
                <a:solidFill>
                  <a:srgbClr val="205469"/>
                </a:solidFill>
                <a:latin typeface="+mn-lt"/>
              </a:defRPr>
            </a:lvl4pPr>
            <a:lvl5pPr marL="1714683" indent="-342900">
              <a:spcBef>
                <a:spcPts val="1200"/>
              </a:spcBef>
              <a:buFont typeface="+mj-lt"/>
              <a:buAutoNum type="romanLcPeriod"/>
              <a:defRPr>
                <a:solidFill>
                  <a:srgbClr val="205469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ic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grpSp>
        <p:nvGrpSpPr>
          <p:cNvPr id="67" name="Group 66"/>
          <p:cNvGrpSpPr/>
          <p:nvPr userDrawn="1"/>
        </p:nvGrpSpPr>
        <p:grpSpPr>
          <a:xfrm>
            <a:off x="1631062" y="2561383"/>
            <a:ext cx="1241663" cy="1264666"/>
            <a:chOff x="1643965" y="2912756"/>
            <a:chExt cx="1241663" cy="1264666"/>
          </a:xfrm>
        </p:grpSpPr>
        <p:sp>
          <p:nvSpPr>
            <p:cNvPr id="9" name="Oval 8"/>
            <p:cNvSpPr/>
            <p:nvPr userDrawn="1"/>
          </p:nvSpPr>
          <p:spPr>
            <a:xfrm>
              <a:off x="1729880" y="3022432"/>
              <a:ext cx="1070480" cy="1070476"/>
            </a:xfrm>
            <a:prstGeom prst="ellipse">
              <a:avLst/>
            </a:prstGeom>
            <a:solidFill>
              <a:srgbClr val="1F497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1643965" y="2912756"/>
              <a:ext cx="1241663" cy="1264666"/>
              <a:chOff x="4862572" y="2025032"/>
              <a:chExt cx="1813880" cy="184748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862572" y="2025032"/>
                <a:ext cx="1813880" cy="1847484"/>
                <a:chOff x="9308149" y="4195866"/>
                <a:chExt cx="1813880" cy="184748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315449" y="4237876"/>
                  <a:ext cx="1800225" cy="1800219"/>
                </a:xfrm>
                <a:prstGeom prst="ellipse">
                  <a:avLst/>
                </a:prstGeom>
                <a:solidFill>
                  <a:srgbClr val="205469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9308149" y="4195866"/>
                  <a:ext cx="1813880" cy="1847484"/>
                  <a:chOff x="8765224" y="4129191"/>
                  <a:chExt cx="1813880" cy="1847483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765224" y="4162798"/>
                    <a:ext cx="1813880" cy="1813876"/>
                  </a:xfrm>
                  <a:prstGeom prst="ellipse">
                    <a:avLst/>
                  </a:prstGeom>
                  <a:ln w="9525" cmpd="sng">
                    <a:solidFill>
                      <a:srgbClr val="205469">
                        <a:alpha val="63000"/>
                      </a:srgbClr>
                    </a:solidFill>
                    <a:prstDash val="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9666739" y="4129191"/>
                    <a:ext cx="89324" cy="410984"/>
                    <a:chOff x="8610585" y="1047546"/>
                    <a:chExt cx="216588" cy="996531"/>
                  </a:xfrm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8705196" y="1162634"/>
                      <a:ext cx="13683" cy="881443"/>
                    </a:xfrm>
                    <a:prstGeom prst="line">
                      <a:avLst/>
                    </a:prstGeom>
                    <a:ln w="15875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8610585" y="1047546"/>
                      <a:ext cx="216588" cy="216574"/>
                    </a:xfrm>
                    <a:prstGeom prst="ellipse">
                      <a:avLst/>
                    </a:prstGeom>
                    <a:solidFill>
                      <a:srgbClr val="205469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8842137" y="5290703"/>
                    <a:ext cx="346024" cy="185928"/>
                  </a:xfrm>
                  <a:prstGeom prst="line">
                    <a:avLst/>
                  </a:prstGeom>
                  <a:ln w="158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 18"/>
                  <p:cNvGrpSpPr>
                    <a:grpSpLocks noChangeAspect="1"/>
                  </p:cNvGrpSpPr>
                  <p:nvPr/>
                </p:nvGrpSpPr>
                <p:grpSpPr>
                  <a:xfrm rot="18240000" flipV="1">
                    <a:off x="10268875" y="5214961"/>
                    <a:ext cx="158220" cy="386565"/>
                    <a:chOff x="8450013" y="1047003"/>
                    <a:chExt cx="383640" cy="937317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18240000" flipH="1">
                      <a:off x="8219666" y="1370334"/>
                      <a:ext cx="844333" cy="383640"/>
                    </a:xfrm>
                    <a:prstGeom prst="line">
                      <a:avLst/>
                    </a:prstGeom>
                    <a:ln w="15875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>
                      <a:spLocks noChangeAspect="1"/>
                    </p:cNvSpPr>
                    <p:nvPr/>
                  </p:nvSpPr>
                  <p:spPr>
                    <a:xfrm>
                      <a:off x="8610697" y="1047003"/>
                      <a:ext cx="203849" cy="203848"/>
                    </a:xfrm>
                    <a:prstGeom prst="ellipse">
                      <a:avLst/>
                    </a:prstGeom>
                    <a:solidFill>
                      <a:srgbClr val="205469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0" name="Oval 19"/>
                  <p:cNvSpPr/>
                  <p:nvPr/>
                </p:nvSpPr>
                <p:spPr>
                  <a:xfrm>
                    <a:off x="8808517" y="5417567"/>
                    <a:ext cx="89324" cy="89319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</p:grpSp>
          <p:sp>
            <p:nvSpPr>
              <p:cNvPr id="13" name="Oval 12"/>
              <p:cNvSpPr/>
              <p:nvPr/>
            </p:nvSpPr>
            <p:spPr>
              <a:xfrm>
                <a:off x="5239851" y="2435918"/>
                <a:ext cx="1059323" cy="1059322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rgbClr val="FF6600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416967" y="3545086"/>
            <a:ext cx="1375664" cy="1401149"/>
            <a:chOff x="429870" y="3896459"/>
            <a:chExt cx="1375664" cy="1401149"/>
          </a:xfrm>
        </p:grpSpPr>
        <p:sp>
          <p:nvSpPr>
            <p:cNvPr id="25" name="Oval 24"/>
            <p:cNvSpPr/>
            <p:nvPr userDrawn="1"/>
          </p:nvSpPr>
          <p:spPr>
            <a:xfrm>
              <a:off x="525057" y="4017971"/>
              <a:ext cx="1186007" cy="1186002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429870" y="3896459"/>
              <a:ext cx="1375664" cy="1401149"/>
              <a:chOff x="9308149" y="4195866"/>
              <a:chExt cx="1813880" cy="184748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315450" y="4237876"/>
                <a:ext cx="1800225" cy="1800219"/>
              </a:xfrm>
              <a:prstGeom prst="ellipse">
                <a:avLst/>
              </a:prstGeom>
              <a:solidFill>
                <a:srgbClr val="205469">
                  <a:alpha val="15000"/>
                </a:srgbClr>
              </a:solidFill>
              <a:ln w="9525" cmpd="sng">
                <a:solidFill>
                  <a:srgbClr val="205469"/>
                </a:solidFill>
                <a:prstDash val="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308149" y="4195866"/>
                <a:ext cx="1813880" cy="1847484"/>
                <a:chOff x="8765224" y="4129191"/>
                <a:chExt cx="1813880" cy="184748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765224" y="4162798"/>
                  <a:ext cx="1813880" cy="1813876"/>
                </a:xfrm>
                <a:prstGeom prst="ellipse">
                  <a:avLst/>
                </a:prstGeom>
                <a:ln w="12700" cmpd="sng">
                  <a:solidFill>
                    <a:schemeClr val="bg1">
                      <a:alpha val="63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9666739" y="4129191"/>
                  <a:ext cx="89324" cy="410984"/>
                  <a:chOff x="8610585" y="1047546"/>
                  <a:chExt cx="216588" cy="996531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 flipH="1">
                    <a:off x="8705196" y="1162634"/>
                    <a:ext cx="13683" cy="881443"/>
                  </a:xfrm>
                  <a:prstGeom prst="line">
                    <a:avLst/>
                  </a:prstGeom>
                  <a:ln w="15875">
                    <a:solidFill>
                      <a:srgbClr val="1F497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8610585" y="1047546"/>
                    <a:ext cx="216588" cy="216574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842137" y="5290703"/>
                  <a:ext cx="346024" cy="185928"/>
                </a:xfrm>
                <a:prstGeom prst="line">
                  <a:avLst/>
                </a:prstGeom>
                <a:ln w="15875">
                  <a:solidFill>
                    <a:srgbClr val="1F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 rot="18240000" flipV="1">
                  <a:off x="10268875" y="5214961"/>
                  <a:ext cx="158220" cy="386565"/>
                  <a:chOff x="8450013" y="1047003"/>
                  <a:chExt cx="383640" cy="937317"/>
                </a:xfrm>
              </p:grpSpPr>
              <p:cxnSp>
                <p:nvCxnSpPr>
                  <p:cNvPr id="34" name="Straight Connector 33"/>
                  <p:cNvCxnSpPr/>
                  <p:nvPr/>
                </p:nvCxnSpPr>
                <p:spPr>
                  <a:xfrm rot="18240000" flipH="1">
                    <a:off x="8219666" y="1370334"/>
                    <a:ext cx="844333" cy="383640"/>
                  </a:xfrm>
                  <a:prstGeom prst="line">
                    <a:avLst/>
                  </a:prstGeom>
                  <a:ln w="15875">
                    <a:solidFill>
                      <a:srgbClr val="1F497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/>
                  <p:cNvSpPr>
                    <a:spLocks noChangeAspect="1"/>
                  </p:cNvSpPr>
                  <p:nvPr/>
                </p:nvSpPr>
                <p:spPr>
                  <a:xfrm>
                    <a:off x="8610697" y="1047003"/>
                    <a:ext cx="203849" cy="203848"/>
                  </a:xfrm>
                  <a:prstGeom prst="ellipse">
                    <a:avLst/>
                  </a:prstGeom>
                  <a:solidFill>
                    <a:srgbClr val="205469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+mn-lt"/>
                    </a:endParaRPr>
                  </a:p>
                </p:txBody>
              </p:sp>
            </p:grpSp>
            <p:sp>
              <p:nvSpPr>
                <p:cNvPr id="33" name="Oval 32"/>
                <p:cNvSpPr/>
                <p:nvPr/>
              </p:nvSpPr>
              <p:spPr>
                <a:xfrm>
                  <a:off x="8808517" y="5417567"/>
                  <a:ext cx="89324" cy="89319"/>
                </a:xfrm>
                <a:prstGeom prst="ellipse">
                  <a:avLst/>
                </a:prstGeom>
                <a:solidFill>
                  <a:srgbClr val="205469"/>
                </a:soli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n-lt"/>
                  </a:endParaRPr>
                </a:p>
              </p:txBody>
            </p:sp>
          </p:grpSp>
        </p:grpSp>
        <p:sp>
          <p:nvSpPr>
            <p:cNvPr id="38" name="Oval 37"/>
            <p:cNvSpPr/>
            <p:nvPr userDrawn="1"/>
          </p:nvSpPr>
          <p:spPr>
            <a:xfrm>
              <a:off x="716002" y="4208079"/>
              <a:ext cx="803401" cy="803400"/>
            </a:xfrm>
            <a:prstGeom prst="ellipse">
              <a:avLst/>
            </a:prstGeom>
            <a:solidFill>
              <a:schemeClr val="accent1"/>
            </a:solidFill>
            <a:ln w="19050" cmpd="sng">
              <a:solidFill>
                <a:schemeClr val="bg1"/>
              </a:solidFill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48814" y="2847756"/>
            <a:ext cx="348640" cy="348642"/>
            <a:chOff x="961717" y="3199129"/>
            <a:chExt cx="348640" cy="348642"/>
          </a:xfrm>
        </p:grpSpPr>
        <p:sp>
          <p:nvSpPr>
            <p:cNvPr id="39" name="Oval 38"/>
            <p:cNvSpPr/>
            <p:nvPr userDrawn="1"/>
          </p:nvSpPr>
          <p:spPr>
            <a:xfrm>
              <a:off x="961717" y="3199129"/>
              <a:ext cx="348640" cy="348642"/>
            </a:xfrm>
            <a:prstGeom prst="ellipse">
              <a:avLst/>
            </a:prstGeom>
            <a:solidFill>
              <a:srgbClr val="205469">
                <a:alpha val="57000"/>
              </a:srgb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`</a:t>
              </a:r>
              <a:endParaRPr lang="en-US" dirty="0">
                <a:latin typeface="+mn-lt"/>
              </a:endParaRPr>
            </a:p>
          </p:txBody>
        </p:sp>
        <p:grpSp>
          <p:nvGrpSpPr>
            <p:cNvPr id="40" name="Group 39"/>
            <p:cNvGrpSpPr/>
            <p:nvPr userDrawn="1"/>
          </p:nvGrpSpPr>
          <p:grpSpPr>
            <a:xfrm flipH="1">
              <a:off x="1035815" y="3273228"/>
              <a:ext cx="200444" cy="200444"/>
              <a:chOff x="5993368" y="939860"/>
              <a:chExt cx="267613" cy="267613"/>
            </a:xfrm>
          </p:grpSpPr>
          <p:sp>
            <p:nvSpPr>
              <p:cNvPr id="41" name="Freeform 31"/>
              <p:cNvSpPr>
                <a:spLocks/>
              </p:cNvSpPr>
              <p:nvPr/>
            </p:nvSpPr>
            <p:spPr bwMode="auto">
              <a:xfrm rot="32639">
                <a:off x="6043656" y="994216"/>
                <a:ext cx="169077" cy="169077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CBE1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 rot="20594459">
                <a:off x="5993368" y="939860"/>
                <a:ext cx="267613" cy="267613"/>
              </a:xfrm>
              <a:prstGeom prst="ellipse">
                <a:avLst/>
              </a:prstGeom>
              <a:gradFill>
                <a:gsLst>
                  <a:gs pos="100000">
                    <a:schemeClr val="accent6"/>
                  </a:gs>
                  <a:gs pos="0">
                    <a:srgbClr val="FF6600"/>
                  </a:gs>
                </a:gsLst>
                <a:lin ang="5400000" scaled="0"/>
              </a:gradFill>
              <a:ln w="19050">
                <a:solidFill>
                  <a:schemeClr val="bg1"/>
                </a:solidFill>
              </a:ln>
              <a:effectLst>
                <a:innerShdw blurRad="635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</p:grpSp>
      </p:grpSp>
      <p:sp>
        <p:nvSpPr>
          <p:cNvPr id="43" name="Freeform 11"/>
          <p:cNvSpPr>
            <a:spLocks/>
          </p:cNvSpPr>
          <p:nvPr userDrawn="1"/>
        </p:nvSpPr>
        <p:spPr bwMode="auto">
          <a:xfrm>
            <a:off x="4132958" y="3444186"/>
            <a:ext cx="549964" cy="570548"/>
          </a:xfrm>
          <a:custGeom>
            <a:avLst/>
            <a:gdLst>
              <a:gd name="T0" fmla="*/ 1256 w 1256"/>
              <a:gd name="T1" fmla="*/ 969 h 1245"/>
              <a:gd name="T2" fmla="*/ 628 w 1256"/>
              <a:gd name="T3" fmla="*/ 1245 h 1245"/>
              <a:gd name="T4" fmla="*/ 0 w 1256"/>
              <a:gd name="T5" fmla="*/ 969 h 1245"/>
              <a:gd name="T6" fmla="*/ 0 w 1256"/>
              <a:gd name="T7" fmla="*/ 277 h 1245"/>
              <a:gd name="T8" fmla="*/ 628 w 1256"/>
              <a:gd name="T9" fmla="*/ 0 h 1245"/>
              <a:gd name="T10" fmla="*/ 1256 w 1256"/>
              <a:gd name="T11" fmla="*/ 277 h 1245"/>
              <a:gd name="T12" fmla="*/ 1256 w 1256"/>
              <a:gd name="T13" fmla="*/ 969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6" h="1245">
                <a:moveTo>
                  <a:pt x="1256" y="969"/>
                </a:moveTo>
                <a:lnTo>
                  <a:pt x="628" y="1245"/>
                </a:lnTo>
                <a:lnTo>
                  <a:pt x="0" y="969"/>
                </a:lnTo>
                <a:lnTo>
                  <a:pt x="0" y="277"/>
                </a:lnTo>
                <a:lnTo>
                  <a:pt x="628" y="0"/>
                </a:lnTo>
                <a:lnTo>
                  <a:pt x="1256" y="277"/>
                </a:lnTo>
                <a:lnTo>
                  <a:pt x="1256" y="969"/>
                </a:lnTo>
                <a:close/>
              </a:path>
            </a:pathLst>
          </a:custGeom>
          <a:solidFill>
            <a:schemeClr val="accent1"/>
          </a:solidFill>
          <a:ln w="12700" cmpd="sng">
            <a:solidFill>
              <a:srgbClr val="205469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lt"/>
            </a:endParaRPr>
          </a:p>
        </p:txBody>
      </p:sp>
      <p:grpSp>
        <p:nvGrpSpPr>
          <p:cNvPr id="44" name="Group 18"/>
          <p:cNvGrpSpPr>
            <a:grpSpLocks noChangeAspect="1"/>
          </p:cNvGrpSpPr>
          <p:nvPr userDrawn="1"/>
        </p:nvGrpSpPr>
        <p:grpSpPr bwMode="auto">
          <a:xfrm>
            <a:off x="4231927" y="4976610"/>
            <a:ext cx="352026" cy="550672"/>
            <a:chOff x="7740" y="68"/>
            <a:chExt cx="280" cy="438"/>
          </a:xfrm>
          <a:solidFill>
            <a:schemeClr val="bg1">
              <a:alpha val="84000"/>
            </a:schemeClr>
          </a:solidFill>
        </p:grpSpPr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7770" y="68"/>
              <a:ext cx="217" cy="217"/>
            </a:xfrm>
            <a:custGeom>
              <a:avLst/>
              <a:gdLst>
                <a:gd name="T0" fmla="*/ 46 w 92"/>
                <a:gd name="T1" fmla="*/ 92 h 92"/>
                <a:gd name="T2" fmla="*/ 83 w 92"/>
                <a:gd name="T3" fmla="*/ 73 h 92"/>
                <a:gd name="T4" fmla="*/ 92 w 92"/>
                <a:gd name="T5" fmla="*/ 46 h 92"/>
                <a:gd name="T6" fmla="*/ 46 w 92"/>
                <a:gd name="T7" fmla="*/ 0 h 92"/>
                <a:gd name="T8" fmla="*/ 0 w 92"/>
                <a:gd name="T9" fmla="*/ 46 h 92"/>
                <a:gd name="T10" fmla="*/ 9 w 92"/>
                <a:gd name="T11" fmla="*/ 73 h 92"/>
                <a:gd name="T12" fmla="*/ 46 w 92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46" y="92"/>
                  </a:moveTo>
                  <a:cubicBezTo>
                    <a:pt x="62" y="92"/>
                    <a:pt x="75" y="85"/>
                    <a:pt x="83" y="73"/>
                  </a:cubicBezTo>
                  <a:cubicBezTo>
                    <a:pt x="89" y="66"/>
                    <a:pt x="92" y="56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56"/>
                    <a:pt x="4" y="66"/>
                    <a:pt x="9" y="73"/>
                  </a:cubicBezTo>
                  <a:cubicBezTo>
                    <a:pt x="18" y="85"/>
                    <a:pt x="31" y="92"/>
                    <a:pt x="46" y="92"/>
                  </a:cubicBez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rgbClr val="205469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7740" y="260"/>
              <a:ext cx="280" cy="246"/>
            </a:xfrm>
            <a:custGeom>
              <a:avLst/>
              <a:gdLst>
                <a:gd name="T0" fmla="*/ 104 w 119"/>
                <a:gd name="T1" fmla="*/ 0 h 104"/>
                <a:gd name="T2" fmla="*/ 59 w 119"/>
                <a:gd name="T3" fmla="*/ 22 h 104"/>
                <a:gd name="T4" fmla="*/ 15 w 119"/>
                <a:gd name="T5" fmla="*/ 0 h 104"/>
                <a:gd name="T6" fmla="*/ 0 w 119"/>
                <a:gd name="T7" fmla="*/ 13 h 104"/>
                <a:gd name="T8" fmla="*/ 0 w 119"/>
                <a:gd name="T9" fmla="*/ 35 h 104"/>
                <a:gd name="T10" fmla="*/ 0 w 119"/>
                <a:gd name="T11" fmla="*/ 37 h 104"/>
                <a:gd name="T12" fmla="*/ 0 w 119"/>
                <a:gd name="T13" fmla="*/ 69 h 104"/>
                <a:gd name="T14" fmla="*/ 0 w 119"/>
                <a:gd name="T15" fmla="*/ 92 h 104"/>
                <a:gd name="T16" fmla="*/ 59 w 119"/>
                <a:gd name="T17" fmla="*/ 104 h 104"/>
                <a:gd name="T18" fmla="*/ 119 w 119"/>
                <a:gd name="T19" fmla="*/ 92 h 104"/>
                <a:gd name="T20" fmla="*/ 119 w 119"/>
                <a:gd name="T21" fmla="*/ 69 h 104"/>
                <a:gd name="T22" fmla="*/ 119 w 119"/>
                <a:gd name="T23" fmla="*/ 37 h 104"/>
                <a:gd name="T24" fmla="*/ 119 w 119"/>
                <a:gd name="T25" fmla="*/ 35 h 104"/>
                <a:gd name="T26" fmla="*/ 119 w 119"/>
                <a:gd name="T27" fmla="*/ 13 h 104"/>
                <a:gd name="T28" fmla="*/ 104 w 11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04">
                  <a:moveTo>
                    <a:pt x="104" y="0"/>
                  </a:moveTo>
                  <a:cubicBezTo>
                    <a:pt x="94" y="13"/>
                    <a:pt x="78" y="22"/>
                    <a:pt x="59" y="22"/>
                  </a:cubicBezTo>
                  <a:cubicBezTo>
                    <a:pt x="41" y="22"/>
                    <a:pt x="25" y="13"/>
                    <a:pt x="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4" y="0"/>
                  </a:ln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rgbClr val="205469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n-lt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3528646" y="1614684"/>
            <a:ext cx="1758589" cy="1486940"/>
            <a:chOff x="4418768" y="499572"/>
            <a:chExt cx="4150305" cy="3709680"/>
          </a:xfrm>
        </p:grpSpPr>
        <p:grpSp>
          <p:nvGrpSpPr>
            <p:cNvPr id="50" name="Group 49"/>
            <p:cNvGrpSpPr/>
            <p:nvPr/>
          </p:nvGrpSpPr>
          <p:grpSpPr>
            <a:xfrm>
              <a:off x="6424323" y="499572"/>
              <a:ext cx="220324" cy="935530"/>
              <a:chOff x="8608715" y="1045670"/>
              <a:chExt cx="220326" cy="93553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718878" y="1104900"/>
                <a:ext cx="0" cy="8763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8608715" y="1045670"/>
                <a:ext cx="220326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18768" y="3490742"/>
              <a:ext cx="1060210" cy="420029"/>
              <a:chOff x="6209468" y="4182892"/>
              <a:chExt cx="1060210" cy="42002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3360000" flipH="1" flipV="1">
                <a:off x="6761678" y="3674892"/>
                <a:ext cx="0" cy="10160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6209468" y="4382597"/>
                <a:ext cx="220324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6471" y="3490729"/>
              <a:ext cx="1052602" cy="420042"/>
              <a:chOff x="9307171" y="4182879"/>
              <a:chExt cx="1052602" cy="42004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18240000" flipV="1">
                <a:off x="9815171" y="3674879"/>
                <a:ext cx="0" cy="1016000"/>
              </a:xfrm>
              <a:prstGeom prst="line">
                <a:avLst/>
              </a:prstGeom>
              <a:ln w="15875">
                <a:solidFill>
                  <a:srgbClr val="20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10139449" y="4382597"/>
                <a:ext cx="220324" cy="220324"/>
              </a:xfrm>
              <a:prstGeom prst="ellipse">
                <a:avLst/>
              </a:prstGeom>
              <a:solidFill>
                <a:srgbClr val="1F497D"/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126839" y="1231900"/>
              <a:ext cx="2825361" cy="2977352"/>
              <a:chOff x="6917539" y="1924050"/>
              <a:chExt cx="2825361" cy="297735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116045" y="2130026"/>
                <a:ext cx="2428349" cy="2565399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chemeClr val="accent2"/>
                  </a:gs>
                </a:gsLst>
                <a:lin ang="5400000" scaled="0"/>
              </a:gradFill>
              <a:ln w="19050" cmpd="sng">
                <a:solidFill>
                  <a:srgbClr val="205469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+mn-l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137795" y="3092499"/>
                <a:ext cx="2405065" cy="74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b="1" spc="100" dirty="0" smtClean="0">
                    <a:solidFill>
                      <a:schemeClr val="bg1"/>
                    </a:solidFill>
                    <a:latin typeface="+mn-lt"/>
                    <a:cs typeface="Arial Narrow"/>
                  </a:rPr>
                  <a:t>LABEL</a:t>
                </a:r>
                <a:endParaRPr lang="en-US" sz="900" b="1" spc="100" dirty="0">
                  <a:solidFill>
                    <a:schemeClr val="bg1"/>
                  </a:solidFill>
                  <a:latin typeface="+mn-lt"/>
                  <a:cs typeface="Arial Narrow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917539" y="1924050"/>
                <a:ext cx="2825361" cy="2977352"/>
              </a:xfrm>
              <a:prstGeom prst="ellipse">
                <a:avLst/>
              </a:prstGeom>
              <a:ln w="9525" cmpd="sng">
                <a:solidFill>
                  <a:srgbClr val="205469">
                    <a:alpha val="63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63" name="Hexagon 62"/>
          <p:cNvSpPr/>
          <p:nvPr userDrawn="1"/>
        </p:nvSpPr>
        <p:spPr>
          <a:xfrm>
            <a:off x="4088297" y="4195513"/>
            <a:ext cx="639287" cy="551109"/>
          </a:xfrm>
          <a:prstGeom prst="hexagon">
            <a:avLst/>
          </a:prstGeom>
          <a:gradFill>
            <a:gsLst>
              <a:gs pos="100000">
                <a:srgbClr val="F78C46"/>
              </a:gs>
              <a:gs pos="0">
                <a:schemeClr val="accent2"/>
              </a:gs>
            </a:gsLst>
            <a:lin ang="5400000" scaled="0"/>
          </a:gradFill>
          <a:ln w="12700" cmpd="sng">
            <a:solidFill>
              <a:srgbClr val="205469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lt"/>
            </a:endParaRPr>
          </a:p>
        </p:txBody>
      </p:sp>
      <p:sp>
        <p:nvSpPr>
          <p:cNvPr id="64" name="Freeform 6"/>
          <p:cNvSpPr>
            <a:spLocks noEditPoints="1"/>
          </p:cNvSpPr>
          <p:nvPr userDrawn="1"/>
        </p:nvSpPr>
        <p:spPr bwMode="auto">
          <a:xfrm>
            <a:off x="6730560" y="2491141"/>
            <a:ext cx="658918" cy="661524"/>
          </a:xfrm>
          <a:custGeom>
            <a:avLst/>
            <a:gdLst>
              <a:gd name="T0" fmla="*/ 306 w 321"/>
              <a:gd name="T1" fmla="*/ 105 h 322"/>
              <a:gd name="T2" fmla="*/ 271 w 321"/>
              <a:gd name="T3" fmla="*/ 105 h 322"/>
              <a:gd name="T4" fmla="*/ 216 w 321"/>
              <a:gd name="T5" fmla="*/ 52 h 322"/>
              <a:gd name="T6" fmla="*/ 216 w 321"/>
              <a:gd name="T7" fmla="*/ 16 h 322"/>
              <a:gd name="T8" fmla="*/ 199 w 321"/>
              <a:gd name="T9" fmla="*/ 0 h 322"/>
              <a:gd name="T10" fmla="*/ 122 w 321"/>
              <a:gd name="T11" fmla="*/ 0 h 322"/>
              <a:gd name="T12" fmla="*/ 105 w 321"/>
              <a:gd name="T13" fmla="*/ 16 h 322"/>
              <a:gd name="T14" fmla="*/ 105 w 321"/>
              <a:gd name="T15" fmla="*/ 52 h 322"/>
              <a:gd name="T16" fmla="*/ 51 w 321"/>
              <a:gd name="T17" fmla="*/ 105 h 322"/>
              <a:gd name="T18" fmla="*/ 15 w 321"/>
              <a:gd name="T19" fmla="*/ 105 h 322"/>
              <a:gd name="T20" fmla="*/ 0 w 321"/>
              <a:gd name="T21" fmla="*/ 123 h 322"/>
              <a:gd name="T22" fmla="*/ 0 w 321"/>
              <a:gd name="T23" fmla="*/ 200 h 322"/>
              <a:gd name="T24" fmla="*/ 15 w 321"/>
              <a:gd name="T25" fmla="*/ 217 h 322"/>
              <a:gd name="T26" fmla="*/ 49 w 321"/>
              <a:gd name="T27" fmla="*/ 217 h 322"/>
              <a:gd name="T28" fmla="*/ 105 w 321"/>
              <a:gd name="T29" fmla="*/ 274 h 322"/>
              <a:gd name="T30" fmla="*/ 105 w 321"/>
              <a:gd name="T31" fmla="*/ 307 h 322"/>
              <a:gd name="T32" fmla="*/ 122 w 321"/>
              <a:gd name="T33" fmla="*/ 322 h 322"/>
              <a:gd name="T34" fmla="*/ 199 w 321"/>
              <a:gd name="T35" fmla="*/ 322 h 322"/>
              <a:gd name="T36" fmla="*/ 216 w 321"/>
              <a:gd name="T37" fmla="*/ 307 h 322"/>
              <a:gd name="T38" fmla="*/ 216 w 321"/>
              <a:gd name="T39" fmla="*/ 274 h 322"/>
              <a:gd name="T40" fmla="*/ 272 w 321"/>
              <a:gd name="T41" fmla="*/ 217 h 322"/>
              <a:gd name="T42" fmla="*/ 306 w 321"/>
              <a:gd name="T43" fmla="*/ 217 h 322"/>
              <a:gd name="T44" fmla="*/ 321 w 321"/>
              <a:gd name="T45" fmla="*/ 200 h 322"/>
              <a:gd name="T46" fmla="*/ 321 w 321"/>
              <a:gd name="T47" fmla="*/ 123 h 322"/>
              <a:gd name="T48" fmla="*/ 306 w 321"/>
              <a:gd name="T49" fmla="*/ 105 h 322"/>
              <a:gd name="T50" fmla="*/ 161 w 321"/>
              <a:gd name="T51" fmla="*/ 222 h 322"/>
              <a:gd name="T52" fmla="*/ 102 w 321"/>
              <a:gd name="T53" fmla="*/ 163 h 322"/>
              <a:gd name="T54" fmla="*/ 161 w 321"/>
              <a:gd name="T55" fmla="*/ 104 h 322"/>
              <a:gd name="T56" fmla="*/ 219 w 321"/>
              <a:gd name="T57" fmla="*/ 163 h 322"/>
              <a:gd name="T58" fmla="*/ 161 w 321"/>
              <a:gd name="T59" fmla="*/ 2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1" h="322">
                <a:moveTo>
                  <a:pt x="306" y="105"/>
                </a:moveTo>
                <a:cubicBezTo>
                  <a:pt x="271" y="105"/>
                  <a:pt x="271" y="105"/>
                  <a:pt x="271" y="105"/>
                </a:cubicBezTo>
                <a:cubicBezTo>
                  <a:pt x="259" y="82"/>
                  <a:pt x="240" y="64"/>
                  <a:pt x="216" y="52"/>
                </a:cubicBezTo>
                <a:cubicBezTo>
                  <a:pt x="216" y="16"/>
                  <a:pt x="216" y="16"/>
                  <a:pt x="216" y="16"/>
                </a:cubicBezTo>
                <a:cubicBezTo>
                  <a:pt x="216" y="7"/>
                  <a:pt x="209" y="0"/>
                  <a:pt x="19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3" y="0"/>
                  <a:pt x="105" y="7"/>
                  <a:pt x="105" y="16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82" y="64"/>
                  <a:pt x="63" y="82"/>
                  <a:pt x="51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7" y="105"/>
                  <a:pt x="0" y="113"/>
                  <a:pt x="0" y="1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9"/>
                  <a:pt x="7" y="217"/>
                  <a:pt x="15" y="217"/>
                </a:cubicBezTo>
                <a:cubicBezTo>
                  <a:pt x="49" y="217"/>
                  <a:pt x="49" y="217"/>
                  <a:pt x="49" y="217"/>
                </a:cubicBezTo>
                <a:cubicBezTo>
                  <a:pt x="61" y="241"/>
                  <a:pt x="80" y="261"/>
                  <a:pt x="105" y="274"/>
                </a:cubicBezTo>
                <a:cubicBezTo>
                  <a:pt x="105" y="307"/>
                  <a:pt x="105" y="307"/>
                  <a:pt x="105" y="307"/>
                </a:cubicBezTo>
                <a:cubicBezTo>
                  <a:pt x="105" y="315"/>
                  <a:pt x="113" y="322"/>
                  <a:pt x="122" y="322"/>
                </a:cubicBezTo>
                <a:cubicBezTo>
                  <a:pt x="199" y="322"/>
                  <a:pt x="199" y="322"/>
                  <a:pt x="199" y="322"/>
                </a:cubicBezTo>
                <a:cubicBezTo>
                  <a:pt x="209" y="322"/>
                  <a:pt x="216" y="315"/>
                  <a:pt x="216" y="307"/>
                </a:cubicBezTo>
                <a:cubicBezTo>
                  <a:pt x="216" y="274"/>
                  <a:pt x="216" y="274"/>
                  <a:pt x="216" y="274"/>
                </a:cubicBezTo>
                <a:cubicBezTo>
                  <a:pt x="241" y="261"/>
                  <a:pt x="260" y="241"/>
                  <a:pt x="272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14" y="217"/>
                  <a:pt x="321" y="209"/>
                  <a:pt x="321" y="200"/>
                </a:cubicBezTo>
                <a:cubicBezTo>
                  <a:pt x="321" y="123"/>
                  <a:pt x="321" y="123"/>
                  <a:pt x="321" y="123"/>
                </a:cubicBezTo>
                <a:cubicBezTo>
                  <a:pt x="321" y="113"/>
                  <a:pt x="314" y="105"/>
                  <a:pt x="306" y="105"/>
                </a:cubicBezTo>
                <a:close/>
                <a:moveTo>
                  <a:pt x="161" y="222"/>
                </a:moveTo>
                <a:cubicBezTo>
                  <a:pt x="128" y="222"/>
                  <a:pt x="102" y="195"/>
                  <a:pt x="102" y="163"/>
                </a:cubicBezTo>
                <a:cubicBezTo>
                  <a:pt x="102" y="130"/>
                  <a:pt x="128" y="104"/>
                  <a:pt x="161" y="104"/>
                </a:cubicBezTo>
                <a:cubicBezTo>
                  <a:pt x="193" y="104"/>
                  <a:pt x="219" y="130"/>
                  <a:pt x="219" y="163"/>
                </a:cubicBezTo>
                <a:cubicBezTo>
                  <a:pt x="219" y="195"/>
                  <a:pt x="193" y="222"/>
                  <a:pt x="161" y="222"/>
                </a:cubicBezTo>
                <a:close/>
              </a:path>
            </a:pathLst>
          </a:custGeom>
          <a:solidFill>
            <a:schemeClr val="tx2">
              <a:alpha val="75000"/>
            </a:scheme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5" name="Freeform 8"/>
          <p:cNvSpPr>
            <a:spLocks noEditPoints="1"/>
          </p:cNvSpPr>
          <p:nvPr userDrawn="1"/>
        </p:nvSpPr>
        <p:spPr bwMode="auto">
          <a:xfrm>
            <a:off x="6198935" y="3897140"/>
            <a:ext cx="1764110" cy="1763102"/>
          </a:xfrm>
          <a:custGeom>
            <a:avLst/>
            <a:gdLst>
              <a:gd name="T0" fmla="*/ 686 w 741"/>
              <a:gd name="T1" fmla="*/ 328 h 740"/>
              <a:gd name="T2" fmla="*/ 696 w 741"/>
              <a:gd name="T3" fmla="*/ 221 h 740"/>
              <a:gd name="T4" fmla="*/ 667 w 741"/>
              <a:gd name="T5" fmla="*/ 147 h 740"/>
              <a:gd name="T6" fmla="*/ 613 w 741"/>
              <a:gd name="T7" fmla="*/ 165 h 740"/>
              <a:gd name="T8" fmla="*/ 565 w 741"/>
              <a:gd name="T9" fmla="*/ 66 h 740"/>
              <a:gd name="T10" fmla="*/ 503 w 741"/>
              <a:gd name="T11" fmla="*/ 17 h 740"/>
              <a:gd name="T12" fmla="*/ 462 w 741"/>
              <a:gd name="T13" fmla="*/ 64 h 740"/>
              <a:gd name="T14" fmla="*/ 366 w 741"/>
              <a:gd name="T15" fmla="*/ 14 h 740"/>
              <a:gd name="T16" fmla="*/ 287 w 741"/>
              <a:gd name="T17" fmla="*/ 12 h 740"/>
              <a:gd name="T18" fmla="*/ 280 w 741"/>
              <a:gd name="T19" fmla="*/ 63 h 740"/>
              <a:gd name="T20" fmla="*/ 172 w 741"/>
              <a:gd name="T21" fmla="*/ 73 h 740"/>
              <a:gd name="T22" fmla="*/ 101 w 741"/>
              <a:gd name="T23" fmla="*/ 110 h 740"/>
              <a:gd name="T24" fmla="*/ 125 w 741"/>
              <a:gd name="T25" fmla="*/ 162 h 740"/>
              <a:gd name="T26" fmla="*/ 40 w 741"/>
              <a:gd name="T27" fmla="*/ 226 h 740"/>
              <a:gd name="T28" fmla="*/ 5 w 741"/>
              <a:gd name="T29" fmla="*/ 298 h 740"/>
              <a:gd name="T30" fmla="*/ 50 w 741"/>
              <a:gd name="T31" fmla="*/ 325 h 740"/>
              <a:gd name="T32" fmla="*/ 47 w 741"/>
              <a:gd name="T33" fmla="*/ 399 h 740"/>
              <a:gd name="T34" fmla="*/ 2 w 741"/>
              <a:gd name="T35" fmla="*/ 426 h 740"/>
              <a:gd name="T36" fmla="*/ 37 w 741"/>
              <a:gd name="T37" fmla="*/ 497 h 740"/>
              <a:gd name="T38" fmla="*/ 115 w 741"/>
              <a:gd name="T39" fmla="*/ 571 h 740"/>
              <a:gd name="T40" fmla="*/ 90 w 741"/>
              <a:gd name="T41" fmla="*/ 616 h 740"/>
              <a:gd name="T42" fmla="*/ 156 w 741"/>
              <a:gd name="T43" fmla="*/ 661 h 740"/>
              <a:gd name="T44" fmla="*/ 263 w 741"/>
              <a:gd name="T45" fmla="*/ 676 h 740"/>
              <a:gd name="T46" fmla="*/ 269 w 741"/>
              <a:gd name="T47" fmla="*/ 728 h 740"/>
              <a:gd name="T48" fmla="*/ 349 w 741"/>
              <a:gd name="T49" fmla="*/ 725 h 740"/>
              <a:gd name="T50" fmla="*/ 368 w 741"/>
              <a:gd name="T51" fmla="*/ 693 h 740"/>
              <a:gd name="T52" fmla="*/ 460 w 741"/>
              <a:gd name="T53" fmla="*/ 715 h 740"/>
              <a:gd name="T54" fmla="*/ 539 w 741"/>
              <a:gd name="T55" fmla="*/ 702 h 740"/>
              <a:gd name="T56" fmla="*/ 533 w 741"/>
              <a:gd name="T57" fmla="*/ 648 h 740"/>
              <a:gd name="T58" fmla="*/ 631 w 741"/>
              <a:gd name="T59" fmla="*/ 605 h 740"/>
              <a:gd name="T60" fmla="*/ 687 w 741"/>
              <a:gd name="T61" fmla="*/ 549 h 740"/>
              <a:gd name="T62" fmla="*/ 657 w 741"/>
              <a:gd name="T63" fmla="*/ 511 h 740"/>
              <a:gd name="T64" fmla="*/ 720 w 741"/>
              <a:gd name="T65" fmla="*/ 422 h 740"/>
              <a:gd name="T66" fmla="*/ 740 w 741"/>
              <a:gd name="T67" fmla="*/ 345 h 740"/>
              <a:gd name="T68" fmla="*/ 215 w 741"/>
              <a:gd name="T69" fmla="*/ 372 h 740"/>
              <a:gd name="T70" fmla="*/ 520 w 741"/>
              <a:gd name="T71" fmla="*/ 372 h 740"/>
              <a:gd name="T72" fmla="*/ 215 w 741"/>
              <a:gd name="T73" fmla="*/ 37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1" h="740">
                <a:moveTo>
                  <a:pt x="726" y="330"/>
                </a:moveTo>
                <a:cubicBezTo>
                  <a:pt x="686" y="328"/>
                  <a:pt x="686" y="328"/>
                  <a:pt x="686" y="328"/>
                </a:cubicBezTo>
                <a:cubicBezTo>
                  <a:pt x="682" y="298"/>
                  <a:pt x="674" y="270"/>
                  <a:pt x="662" y="243"/>
                </a:cubicBezTo>
                <a:cubicBezTo>
                  <a:pt x="696" y="221"/>
                  <a:pt x="696" y="221"/>
                  <a:pt x="696" y="221"/>
                </a:cubicBezTo>
                <a:cubicBezTo>
                  <a:pt x="703" y="217"/>
                  <a:pt x="706" y="208"/>
                  <a:pt x="701" y="201"/>
                </a:cubicBezTo>
                <a:cubicBezTo>
                  <a:pt x="667" y="147"/>
                  <a:pt x="667" y="147"/>
                  <a:pt x="667" y="147"/>
                </a:cubicBezTo>
                <a:cubicBezTo>
                  <a:pt x="663" y="140"/>
                  <a:pt x="654" y="139"/>
                  <a:pt x="646" y="143"/>
                </a:cubicBezTo>
                <a:cubicBezTo>
                  <a:pt x="613" y="165"/>
                  <a:pt x="613" y="165"/>
                  <a:pt x="613" y="165"/>
                </a:cubicBezTo>
                <a:cubicBezTo>
                  <a:pt x="594" y="141"/>
                  <a:pt x="571" y="121"/>
                  <a:pt x="545" y="104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9" y="59"/>
                  <a:pt x="566" y="50"/>
                  <a:pt x="559" y="46"/>
                </a:cubicBezTo>
                <a:cubicBezTo>
                  <a:pt x="503" y="17"/>
                  <a:pt x="503" y="17"/>
                  <a:pt x="503" y="17"/>
                </a:cubicBezTo>
                <a:cubicBezTo>
                  <a:pt x="496" y="13"/>
                  <a:pt x="487" y="16"/>
                  <a:pt x="483" y="24"/>
                </a:cubicBezTo>
                <a:cubicBezTo>
                  <a:pt x="462" y="64"/>
                  <a:pt x="462" y="64"/>
                  <a:pt x="462" y="64"/>
                </a:cubicBezTo>
                <a:cubicBezTo>
                  <a:pt x="433" y="56"/>
                  <a:pt x="403" y="51"/>
                  <a:pt x="372" y="51"/>
                </a:cubicBezTo>
                <a:cubicBezTo>
                  <a:pt x="366" y="14"/>
                  <a:pt x="366" y="14"/>
                  <a:pt x="366" y="14"/>
                </a:cubicBezTo>
                <a:cubicBezTo>
                  <a:pt x="365" y="6"/>
                  <a:pt x="357" y="0"/>
                  <a:pt x="349" y="2"/>
                </a:cubicBezTo>
                <a:cubicBezTo>
                  <a:pt x="287" y="12"/>
                  <a:pt x="287" y="12"/>
                  <a:pt x="287" y="12"/>
                </a:cubicBezTo>
                <a:cubicBezTo>
                  <a:pt x="279" y="13"/>
                  <a:pt x="273" y="21"/>
                  <a:pt x="275" y="29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49" y="71"/>
                  <a:pt x="221" y="84"/>
                  <a:pt x="195" y="101"/>
                </a:cubicBezTo>
                <a:cubicBezTo>
                  <a:pt x="172" y="73"/>
                  <a:pt x="172" y="73"/>
                  <a:pt x="172" y="73"/>
                </a:cubicBezTo>
                <a:cubicBezTo>
                  <a:pt x="166" y="66"/>
                  <a:pt x="157" y="65"/>
                  <a:pt x="151" y="7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95" y="115"/>
                  <a:pt x="94" y="125"/>
                  <a:pt x="100" y="131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105" y="184"/>
                  <a:pt x="89" y="209"/>
                  <a:pt x="76" y="236"/>
                </a:cubicBezTo>
                <a:cubicBezTo>
                  <a:pt x="40" y="226"/>
                  <a:pt x="40" y="226"/>
                  <a:pt x="40" y="226"/>
                </a:cubicBezTo>
                <a:cubicBezTo>
                  <a:pt x="31" y="224"/>
                  <a:pt x="23" y="229"/>
                  <a:pt x="21" y="236"/>
                </a:cubicBezTo>
                <a:cubicBezTo>
                  <a:pt x="5" y="298"/>
                  <a:pt x="5" y="298"/>
                  <a:pt x="5" y="298"/>
                </a:cubicBezTo>
                <a:cubicBezTo>
                  <a:pt x="3" y="306"/>
                  <a:pt x="8" y="314"/>
                  <a:pt x="16" y="316"/>
                </a:cubicBezTo>
                <a:cubicBezTo>
                  <a:pt x="50" y="325"/>
                  <a:pt x="50" y="325"/>
                  <a:pt x="50" y="325"/>
                </a:cubicBezTo>
                <a:cubicBezTo>
                  <a:pt x="47" y="340"/>
                  <a:pt x="46" y="356"/>
                  <a:pt x="46" y="372"/>
                </a:cubicBezTo>
                <a:cubicBezTo>
                  <a:pt x="46" y="381"/>
                  <a:pt x="47" y="390"/>
                  <a:pt x="47" y="399"/>
                </a:cubicBezTo>
                <a:cubicBezTo>
                  <a:pt x="13" y="408"/>
                  <a:pt x="13" y="408"/>
                  <a:pt x="13" y="408"/>
                </a:cubicBezTo>
                <a:cubicBezTo>
                  <a:pt x="5" y="410"/>
                  <a:pt x="0" y="418"/>
                  <a:pt x="2" y="426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20" y="495"/>
                  <a:pt x="29" y="500"/>
                  <a:pt x="37" y="497"/>
                </a:cubicBezTo>
                <a:cubicBezTo>
                  <a:pt x="68" y="489"/>
                  <a:pt x="68" y="489"/>
                  <a:pt x="68" y="489"/>
                </a:cubicBezTo>
                <a:cubicBezTo>
                  <a:pt x="80" y="519"/>
                  <a:pt x="96" y="546"/>
                  <a:pt x="115" y="571"/>
                </a:cubicBezTo>
                <a:cubicBezTo>
                  <a:pt x="91" y="595"/>
                  <a:pt x="91" y="595"/>
                  <a:pt x="91" y="595"/>
                </a:cubicBezTo>
                <a:cubicBezTo>
                  <a:pt x="85" y="601"/>
                  <a:pt x="85" y="611"/>
                  <a:pt x="90" y="616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41" y="667"/>
                  <a:pt x="150" y="667"/>
                  <a:pt x="156" y="661"/>
                </a:cubicBezTo>
                <a:cubicBezTo>
                  <a:pt x="183" y="635"/>
                  <a:pt x="183" y="635"/>
                  <a:pt x="183" y="635"/>
                </a:cubicBezTo>
                <a:cubicBezTo>
                  <a:pt x="207" y="652"/>
                  <a:pt x="234" y="666"/>
                  <a:pt x="263" y="676"/>
                </a:cubicBezTo>
                <a:cubicBezTo>
                  <a:pt x="257" y="711"/>
                  <a:pt x="257" y="711"/>
                  <a:pt x="257" y="711"/>
                </a:cubicBezTo>
                <a:cubicBezTo>
                  <a:pt x="256" y="719"/>
                  <a:pt x="261" y="727"/>
                  <a:pt x="269" y="728"/>
                </a:cubicBezTo>
                <a:cubicBezTo>
                  <a:pt x="332" y="738"/>
                  <a:pt x="332" y="738"/>
                  <a:pt x="332" y="738"/>
                </a:cubicBezTo>
                <a:cubicBezTo>
                  <a:pt x="340" y="740"/>
                  <a:pt x="347" y="734"/>
                  <a:pt x="349" y="725"/>
                </a:cubicBezTo>
                <a:cubicBezTo>
                  <a:pt x="354" y="693"/>
                  <a:pt x="354" y="693"/>
                  <a:pt x="354" y="693"/>
                </a:cubicBezTo>
                <a:cubicBezTo>
                  <a:pt x="358" y="693"/>
                  <a:pt x="363" y="693"/>
                  <a:pt x="368" y="693"/>
                </a:cubicBezTo>
                <a:cubicBezTo>
                  <a:pt x="395" y="693"/>
                  <a:pt x="422" y="690"/>
                  <a:pt x="448" y="683"/>
                </a:cubicBezTo>
                <a:cubicBezTo>
                  <a:pt x="460" y="715"/>
                  <a:pt x="460" y="715"/>
                  <a:pt x="460" y="715"/>
                </a:cubicBezTo>
                <a:cubicBezTo>
                  <a:pt x="463" y="723"/>
                  <a:pt x="472" y="727"/>
                  <a:pt x="479" y="725"/>
                </a:cubicBezTo>
                <a:cubicBezTo>
                  <a:pt x="539" y="702"/>
                  <a:pt x="539" y="702"/>
                  <a:pt x="539" y="702"/>
                </a:cubicBezTo>
                <a:cubicBezTo>
                  <a:pt x="546" y="699"/>
                  <a:pt x="550" y="690"/>
                  <a:pt x="547" y="682"/>
                </a:cubicBezTo>
                <a:cubicBezTo>
                  <a:pt x="533" y="648"/>
                  <a:pt x="533" y="648"/>
                  <a:pt x="533" y="648"/>
                </a:cubicBezTo>
                <a:cubicBezTo>
                  <a:pt x="560" y="631"/>
                  <a:pt x="585" y="611"/>
                  <a:pt x="606" y="588"/>
                </a:cubicBezTo>
                <a:cubicBezTo>
                  <a:pt x="631" y="605"/>
                  <a:pt x="631" y="605"/>
                  <a:pt x="631" y="605"/>
                </a:cubicBezTo>
                <a:cubicBezTo>
                  <a:pt x="638" y="610"/>
                  <a:pt x="648" y="608"/>
                  <a:pt x="652" y="602"/>
                </a:cubicBezTo>
                <a:cubicBezTo>
                  <a:pt x="687" y="549"/>
                  <a:pt x="687" y="549"/>
                  <a:pt x="687" y="549"/>
                </a:cubicBezTo>
                <a:cubicBezTo>
                  <a:pt x="692" y="542"/>
                  <a:pt x="689" y="533"/>
                  <a:pt x="682" y="528"/>
                </a:cubicBezTo>
                <a:cubicBezTo>
                  <a:pt x="657" y="511"/>
                  <a:pt x="657" y="511"/>
                  <a:pt x="657" y="511"/>
                </a:cubicBezTo>
                <a:cubicBezTo>
                  <a:pt x="671" y="483"/>
                  <a:pt x="681" y="452"/>
                  <a:pt x="686" y="420"/>
                </a:cubicBezTo>
                <a:cubicBezTo>
                  <a:pt x="720" y="422"/>
                  <a:pt x="720" y="422"/>
                  <a:pt x="720" y="422"/>
                </a:cubicBezTo>
                <a:cubicBezTo>
                  <a:pt x="728" y="423"/>
                  <a:pt x="736" y="417"/>
                  <a:pt x="736" y="409"/>
                </a:cubicBezTo>
                <a:cubicBezTo>
                  <a:pt x="740" y="345"/>
                  <a:pt x="740" y="345"/>
                  <a:pt x="740" y="345"/>
                </a:cubicBezTo>
                <a:cubicBezTo>
                  <a:pt x="741" y="337"/>
                  <a:pt x="734" y="331"/>
                  <a:pt x="726" y="330"/>
                </a:cubicBezTo>
                <a:close/>
                <a:moveTo>
                  <a:pt x="215" y="372"/>
                </a:moveTo>
                <a:cubicBezTo>
                  <a:pt x="215" y="288"/>
                  <a:pt x="284" y="220"/>
                  <a:pt x="368" y="220"/>
                </a:cubicBezTo>
                <a:cubicBezTo>
                  <a:pt x="452" y="220"/>
                  <a:pt x="520" y="288"/>
                  <a:pt x="520" y="372"/>
                </a:cubicBezTo>
                <a:cubicBezTo>
                  <a:pt x="520" y="456"/>
                  <a:pt x="452" y="524"/>
                  <a:pt x="368" y="524"/>
                </a:cubicBezTo>
                <a:cubicBezTo>
                  <a:pt x="284" y="524"/>
                  <a:pt x="215" y="456"/>
                  <a:pt x="215" y="372"/>
                </a:cubicBezTo>
                <a:close/>
              </a:path>
            </a:pathLst>
          </a:custGeom>
          <a:solidFill>
            <a:schemeClr val="accent1">
              <a:alpha val="52000"/>
            </a:scheme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6" name="Freeform 7"/>
          <p:cNvSpPr>
            <a:spLocks noEditPoints="1"/>
          </p:cNvSpPr>
          <p:nvPr userDrawn="1"/>
        </p:nvSpPr>
        <p:spPr bwMode="auto">
          <a:xfrm>
            <a:off x="7270826" y="2736404"/>
            <a:ext cx="1393143" cy="1393143"/>
          </a:xfrm>
          <a:custGeom>
            <a:avLst/>
            <a:gdLst>
              <a:gd name="T0" fmla="*/ 574 w 585"/>
              <a:gd name="T1" fmla="*/ 348 h 585"/>
              <a:gd name="T2" fmla="*/ 547 w 585"/>
              <a:gd name="T3" fmla="*/ 337 h 585"/>
              <a:gd name="T4" fmla="*/ 551 w 585"/>
              <a:gd name="T5" fmla="*/ 291 h 585"/>
              <a:gd name="T6" fmla="*/ 545 w 585"/>
              <a:gd name="T7" fmla="*/ 235 h 585"/>
              <a:gd name="T8" fmla="*/ 570 w 585"/>
              <a:gd name="T9" fmla="*/ 224 h 585"/>
              <a:gd name="T10" fmla="*/ 578 w 585"/>
              <a:gd name="T11" fmla="*/ 204 h 585"/>
              <a:gd name="T12" fmla="*/ 551 w 585"/>
              <a:gd name="T13" fmla="*/ 142 h 585"/>
              <a:gd name="T14" fmla="*/ 532 w 585"/>
              <a:gd name="T15" fmla="*/ 134 h 585"/>
              <a:gd name="T16" fmla="*/ 506 w 585"/>
              <a:gd name="T17" fmla="*/ 145 h 585"/>
              <a:gd name="T18" fmla="*/ 430 w 585"/>
              <a:gd name="T19" fmla="*/ 72 h 585"/>
              <a:gd name="T20" fmla="*/ 440 w 585"/>
              <a:gd name="T21" fmla="*/ 47 h 585"/>
              <a:gd name="T22" fmla="*/ 431 w 585"/>
              <a:gd name="T23" fmla="*/ 28 h 585"/>
              <a:gd name="T24" fmla="*/ 368 w 585"/>
              <a:gd name="T25" fmla="*/ 3 h 585"/>
              <a:gd name="T26" fmla="*/ 348 w 585"/>
              <a:gd name="T27" fmla="*/ 11 h 585"/>
              <a:gd name="T28" fmla="*/ 338 w 585"/>
              <a:gd name="T29" fmla="*/ 37 h 585"/>
              <a:gd name="T30" fmla="*/ 294 w 585"/>
              <a:gd name="T31" fmla="*/ 33 h 585"/>
              <a:gd name="T32" fmla="*/ 236 w 585"/>
              <a:gd name="T33" fmla="*/ 40 h 585"/>
              <a:gd name="T34" fmla="*/ 224 w 585"/>
              <a:gd name="T35" fmla="*/ 14 h 585"/>
              <a:gd name="T36" fmla="*/ 205 w 585"/>
              <a:gd name="T37" fmla="*/ 7 h 585"/>
              <a:gd name="T38" fmla="*/ 142 w 585"/>
              <a:gd name="T39" fmla="*/ 33 h 585"/>
              <a:gd name="T40" fmla="*/ 134 w 585"/>
              <a:gd name="T41" fmla="*/ 53 h 585"/>
              <a:gd name="T42" fmla="*/ 146 w 585"/>
              <a:gd name="T43" fmla="*/ 80 h 585"/>
              <a:gd name="T44" fmla="*/ 75 w 585"/>
              <a:gd name="T45" fmla="*/ 156 h 585"/>
              <a:gd name="T46" fmla="*/ 47 w 585"/>
              <a:gd name="T47" fmla="*/ 145 h 585"/>
              <a:gd name="T48" fmla="*/ 28 w 585"/>
              <a:gd name="T49" fmla="*/ 154 h 585"/>
              <a:gd name="T50" fmla="*/ 3 w 585"/>
              <a:gd name="T51" fmla="*/ 217 h 585"/>
              <a:gd name="T52" fmla="*/ 11 w 585"/>
              <a:gd name="T53" fmla="*/ 236 h 585"/>
              <a:gd name="T54" fmla="*/ 40 w 585"/>
              <a:gd name="T55" fmla="*/ 248 h 585"/>
              <a:gd name="T56" fmla="*/ 36 w 585"/>
              <a:gd name="T57" fmla="*/ 291 h 585"/>
              <a:gd name="T58" fmla="*/ 43 w 585"/>
              <a:gd name="T59" fmla="*/ 348 h 585"/>
              <a:gd name="T60" fmla="*/ 14 w 585"/>
              <a:gd name="T61" fmla="*/ 360 h 585"/>
              <a:gd name="T62" fmla="*/ 7 w 585"/>
              <a:gd name="T63" fmla="*/ 380 h 585"/>
              <a:gd name="T64" fmla="*/ 33 w 585"/>
              <a:gd name="T65" fmla="*/ 442 h 585"/>
              <a:gd name="T66" fmla="*/ 53 w 585"/>
              <a:gd name="T67" fmla="*/ 450 h 585"/>
              <a:gd name="T68" fmla="*/ 82 w 585"/>
              <a:gd name="T69" fmla="*/ 438 h 585"/>
              <a:gd name="T70" fmla="*/ 156 w 585"/>
              <a:gd name="T71" fmla="*/ 508 h 585"/>
              <a:gd name="T72" fmla="*/ 145 w 585"/>
              <a:gd name="T73" fmla="*/ 537 h 585"/>
              <a:gd name="T74" fmla="*/ 154 w 585"/>
              <a:gd name="T75" fmla="*/ 557 h 585"/>
              <a:gd name="T76" fmla="*/ 217 w 585"/>
              <a:gd name="T77" fmla="*/ 581 h 585"/>
              <a:gd name="T78" fmla="*/ 236 w 585"/>
              <a:gd name="T79" fmla="*/ 574 h 585"/>
              <a:gd name="T80" fmla="*/ 248 w 585"/>
              <a:gd name="T81" fmla="*/ 544 h 585"/>
              <a:gd name="T82" fmla="*/ 294 w 585"/>
              <a:gd name="T83" fmla="*/ 548 h 585"/>
              <a:gd name="T84" fmla="*/ 348 w 585"/>
              <a:gd name="T85" fmla="*/ 542 h 585"/>
              <a:gd name="T86" fmla="*/ 360 w 585"/>
              <a:gd name="T87" fmla="*/ 570 h 585"/>
              <a:gd name="T88" fmla="*/ 380 w 585"/>
              <a:gd name="T89" fmla="*/ 578 h 585"/>
              <a:gd name="T90" fmla="*/ 442 w 585"/>
              <a:gd name="T91" fmla="*/ 551 h 585"/>
              <a:gd name="T92" fmla="*/ 451 w 585"/>
              <a:gd name="T93" fmla="*/ 532 h 585"/>
              <a:gd name="T94" fmla="*/ 439 w 585"/>
              <a:gd name="T95" fmla="*/ 504 h 585"/>
              <a:gd name="T96" fmla="*/ 511 w 585"/>
              <a:gd name="T97" fmla="*/ 429 h 585"/>
              <a:gd name="T98" fmla="*/ 538 w 585"/>
              <a:gd name="T99" fmla="*/ 440 h 585"/>
              <a:gd name="T100" fmla="*/ 557 w 585"/>
              <a:gd name="T101" fmla="*/ 431 h 585"/>
              <a:gd name="T102" fmla="*/ 582 w 585"/>
              <a:gd name="T103" fmla="*/ 368 h 585"/>
              <a:gd name="T104" fmla="*/ 574 w 585"/>
              <a:gd name="T105" fmla="*/ 348 h 585"/>
              <a:gd name="T106" fmla="*/ 172 w 585"/>
              <a:gd name="T107" fmla="*/ 291 h 585"/>
              <a:gd name="T108" fmla="*/ 294 w 585"/>
              <a:gd name="T109" fmla="*/ 169 h 585"/>
              <a:gd name="T110" fmla="*/ 416 w 585"/>
              <a:gd name="T111" fmla="*/ 291 h 585"/>
              <a:gd name="T112" fmla="*/ 294 w 585"/>
              <a:gd name="T113" fmla="*/ 413 h 585"/>
              <a:gd name="T114" fmla="*/ 172 w 585"/>
              <a:gd name="T115" fmla="*/ 291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5" h="585">
                <a:moveTo>
                  <a:pt x="574" y="348"/>
                </a:moveTo>
                <a:cubicBezTo>
                  <a:pt x="547" y="337"/>
                  <a:pt x="547" y="337"/>
                  <a:pt x="547" y="337"/>
                </a:cubicBezTo>
                <a:cubicBezTo>
                  <a:pt x="550" y="322"/>
                  <a:pt x="551" y="307"/>
                  <a:pt x="551" y="291"/>
                </a:cubicBezTo>
                <a:cubicBezTo>
                  <a:pt x="551" y="272"/>
                  <a:pt x="549" y="253"/>
                  <a:pt x="545" y="235"/>
                </a:cubicBezTo>
                <a:cubicBezTo>
                  <a:pt x="570" y="224"/>
                  <a:pt x="570" y="224"/>
                  <a:pt x="570" y="224"/>
                </a:cubicBezTo>
                <a:cubicBezTo>
                  <a:pt x="578" y="221"/>
                  <a:pt x="581" y="212"/>
                  <a:pt x="578" y="204"/>
                </a:cubicBezTo>
                <a:cubicBezTo>
                  <a:pt x="551" y="142"/>
                  <a:pt x="551" y="142"/>
                  <a:pt x="551" y="142"/>
                </a:cubicBezTo>
                <a:cubicBezTo>
                  <a:pt x="548" y="134"/>
                  <a:pt x="539" y="131"/>
                  <a:pt x="532" y="134"/>
                </a:cubicBezTo>
                <a:cubicBezTo>
                  <a:pt x="506" y="145"/>
                  <a:pt x="506" y="145"/>
                  <a:pt x="506" y="145"/>
                </a:cubicBezTo>
                <a:cubicBezTo>
                  <a:pt x="486" y="116"/>
                  <a:pt x="460" y="91"/>
                  <a:pt x="430" y="72"/>
                </a:cubicBezTo>
                <a:cubicBezTo>
                  <a:pt x="440" y="47"/>
                  <a:pt x="440" y="47"/>
                  <a:pt x="440" y="47"/>
                </a:cubicBezTo>
                <a:cubicBezTo>
                  <a:pt x="443" y="39"/>
                  <a:pt x="439" y="31"/>
                  <a:pt x="431" y="28"/>
                </a:cubicBezTo>
                <a:cubicBezTo>
                  <a:pt x="368" y="3"/>
                  <a:pt x="368" y="3"/>
                  <a:pt x="368" y="3"/>
                </a:cubicBezTo>
                <a:cubicBezTo>
                  <a:pt x="360" y="0"/>
                  <a:pt x="351" y="3"/>
                  <a:pt x="348" y="11"/>
                </a:cubicBezTo>
                <a:cubicBezTo>
                  <a:pt x="338" y="37"/>
                  <a:pt x="338" y="37"/>
                  <a:pt x="338" y="37"/>
                </a:cubicBezTo>
                <a:cubicBezTo>
                  <a:pt x="323" y="35"/>
                  <a:pt x="309" y="33"/>
                  <a:pt x="294" y="33"/>
                </a:cubicBezTo>
                <a:cubicBezTo>
                  <a:pt x="274" y="33"/>
                  <a:pt x="254" y="36"/>
                  <a:pt x="236" y="40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1" y="7"/>
                  <a:pt x="212" y="3"/>
                  <a:pt x="205" y="7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4" y="37"/>
                  <a:pt x="131" y="45"/>
                  <a:pt x="134" y="53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17" y="100"/>
                  <a:pt x="93" y="126"/>
                  <a:pt x="75" y="156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39" y="142"/>
                  <a:pt x="31" y="146"/>
                  <a:pt x="28" y="154"/>
                </a:cubicBezTo>
                <a:cubicBezTo>
                  <a:pt x="3" y="217"/>
                  <a:pt x="3" y="217"/>
                  <a:pt x="3" y="217"/>
                </a:cubicBezTo>
                <a:cubicBezTo>
                  <a:pt x="0" y="225"/>
                  <a:pt x="3" y="233"/>
                  <a:pt x="11" y="236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38" y="262"/>
                  <a:pt x="36" y="276"/>
                  <a:pt x="36" y="291"/>
                </a:cubicBezTo>
                <a:cubicBezTo>
                  <a:pt x="36" y="310"/>
                  <a:pt x="39" y="329"/>
                  <a:pt x="43" y="348"/>
                </a:cubicBezTo>
                <a:cubicBezTo>
                  <a:pt x="14" y="360"/>
                  <a:pt x="14" y="360"/>
                  <a:pt x="14" y="360"/>
                </a:cubicBezTo>
                <a:cubicBezTo>
                  <a:pt x="7" y="363"/>
                  <a:pt x="3" y="372"/>
                  <a:pt x="7" y="380"/>
                </a:cubicBezTo>
                <a:cubicBezTo>
                  <a:pt x="33" y="442"/>
                  <a:pt x="33" y="442"/>
                  <a:pt x="33" y="442"/>
                </a:cubicBezTo>
                <a:cubicBezTo>
                  <a:pt x="37" y="450"/>
                  <a:pt x="45" y="454"/>
                  <a:pt x="53" y="450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02" y="466"/>
                  <a:pt x="127" y="490"/>
                  <a:pt x="156" y="508"/>
                </a:cubicBezTo>
                <a:cubicBezTo>
                  <a:pt x="145" y="537"/>
                  <a:pt x="145" y="537"/>
                  <a:pt x="145" y="537"/>
                </a:cubicBezTo>
                <a:cubicBezTo>
                  <a:pt x="142" y="545"/>
                  <a:pt x="146" y="553"/>
                  <a:pt x="154" y="557"/>
                </a:cubicBezTo>
                <a:cubicBezTo>
                  <a:pt x="217" y="581"/>
                  <a:pt x="217" y="581"/>
                  <a:pt x="217" y="581"/>
                </a:cubicBezTo>
                <a:cubicBezTo>
                  <a:pt x="225" y="585"/>
                  <a:pt x="233" y="581"/>
                  <a:pt x="236" y="574"/>
                </a:cubicBezTo>
                <a:cubicBezTo>
                  <a:pt x="248" y="544"/>
                  <a:pt x="248" y="544"/>
                  <a:pt x="248" y="544"/>
                </a:cubicBezTo>
                <a:cubicBezTo>
                  <a:pt x="263" y="547"/>
                  <a:pt x="278" y="548"/>
                  <a:pt x="294" y="548"/>
                </a:cubicBezTo>
                <a:cubicBezTo>
                  <a:pt x="312" y="548"/>
                  <a:pt x="331" y="546"/>
                  <a:pt x="348" y="542"/>
                </a:cubicBezTo>
                <a:cubicBezTo>
                  <a:pt x="360" y="570"/>
                  <a:pt x="360" y="570"/>
                  <a:pt x="360" y="570"/>
                </a:cubicBezTo>
                <a:cubicBezTo>
                  <a:pt x="363" y="578"/>
                  <a:pt x="372" y="581"/>
                  <a:pt x="380" y="578"/>
                </a:cubicBezTo>
                <a:cubicBezTo>
                  <a:pt x="442" y="551"/>
                  <a:pt x="442" y="551"/>
                  <a:pt x="442" y="551"/>
                </a:cubicBezTo>
                <a:cubicBezTo>
                  <a:pt x="450" y="548"/>
                  <a:pt x="454" y="539"/>
                  <a:pt x="451" y="532"/>
                </a:cubicBezTo>
                <a:cubicBezTo>
                  <a:pt x="439" y="504"/>
                  <a:pt x="439" y="504"/>
                  <a:pt x="439" y="504"/>
                </a:cubicBezTo>
                <a:cubicBezTo>
                  <a:pt x="467" y="484"/>
                  <a:pt x="492" y="459"/>
                  <a:pt x="511" y="429"/>
                </a:cubicBezTo>
                <a:cubicBezTo>
                  <a:pt x="538" y="440"/>
                  <a:pt x="538" y="440"/>
                  <a:pt x="538" y="440"/>
                </a:cubicBezTo>
                <a:cubicBezTo>
                  <a:pt x="545" y="443"/>
                  <a:pt x="554" y="439"/>
                  <a:pt x="557" y="431"/>
                </a:cubicBezTo>
                <a:cubicBezTo>
                  <a:pt x="582" y="368"/>
                  <a:pt x="582" y="368"/>
                  <a:pt x="582" y="368"/>
                </a:cubicBezTo>
                <a:cubicBezTo>
                  <a:pt x="585" y="360"/>
                  <a:pt x="581" y="351"/>
                  <a:pt x="574" y="348"/>
                </a:cubicBezTo>
                <a:close/>
                <a:moveTo>
                  <a:pt x="172" y="291"/>
                </a:moveTo>
                <a:cubicBezTo>
                  <a:pt x="172" y="223"/>
                  <a:pt x="226" y="169"/>
                  <a:pt x="294" y="169"/>
                </a:cubicBezTo>
                <a:cubicBezTo>
                  <a:pt x="361" y="169"/>
                  <a:pt x="416" y="223"/>
                  <a:pt x="416" y="291"/>
                </a:cubicBezTo>
                <a:cubicBezTo>
                  <a:pt x="416" y="358"/>
                  <a:pt x="361" y="413"/>
                  <a:pt x="294" y="413"/>
                </a:cubicBezTo>
                <a:cubicBezTo>
                  <a:pt x="226" y="413"/>
                  <a:pt x="172" y="358"/>
                  <a:pt x="172" y="291"/>
                </a:cubicBezTo>
                <a:close/>
              </a:path>
            </a:pathLst>
          </a:custGeom>
          <a:solidFill>
            <a:srgbClr val="A5FFFF">
              <a:alpha val="39000"/>
            </a:srgbClr>
          </a:solidFill>
          <a:ln>
            <a:solidFill>
              <a:srgbClr val="2054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ICONS 1</a:t>
            </a:r>
            <a:endParaRPr lang="en-US" dirty="0"/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0" name="TextBox 69"/>
          <p:cNvSpPr txBox="1"/>
          <p:nvPr userDrawn="1"/>
        </p:nvSpPr>
        <p:spPr>
          <a:xfrm>
            <a:off x="277022" y="5314800"/>
            <a:ext cx="37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Open slide master White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  <a:cs typeface="HelveticaNeueLT Std Lt"/>
              </a:rPr>
              <a:t>Bkgd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 Icons 1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485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05469"/>
                </a:solidFill>
                <a:latin typeface="+mn-lt"/>
              </a:defRPr>
            </a:lvl1pPr>
          </a:lstStyle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ICONS 2</a:t>
            </a:r>
            <a:endParaRPr lang="en-US" dirty="0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1976674" y="3561749"/>
            <a:ext cx="1075498" cy="975144"/>
            <a:chOff x="1976674" y="3824217"/>
            <a:chExt cx="1075498" cy="975144"/>
          </a:xfrm>
        </p:grpSpPr>
        <p:grpSp>
          <p:nvGrpSpPr>
            <p:cNvPr id="75" name="Group 26"/>
            <p:cNvGrpSpPr>
              <a:grpSpLocks noChangeAspect="1"/>
            </p:cNvGrpSpPr>
            <p:nvPr userDrawn="1"/>
          </p:nvGrpSpPr>
          <p:grpSpPr bwMode="auto">
            <a:xfrm>
              <a:off x="1976674" y="3824217"/>
              <a:ext cx="1075498" cy="975144"/>
              <a:chOff x="2417" y="1683"/>
              <a:chExt cx="568" cy="515"/>
            </a:xfrm>
          </p:grpSpPr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V="1">
                <a:off x="2525" y="1982"/>
                <a:ext cx="181" cy="122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2417" y="2071"/>
                <a:ext cx="125" cy="126"/>
              </a:xfrm>
              <a:custGeom>
                <a:avLst/>
                <a:gdLst>
                  <a:gd name="T0" fmla="*/ 14 w 53"/>
                  <a:gd name="T1" fmla="*/ 46 h 53"/>
                  <a:gd name="T2" fmla="*/ 46 w 53"/>
                  <a:gd name="T3" fmla="*/ 40 h 53"/>
                  <a:gd name="T4" fmla="*/ 40 w 53"/>
                  <a:gd name="T5" fmla="*/ 7 h 53"/>
                  <a:gd name="T6" fmla="*/ 7 w 53"/>
                  <a:gd name="T7" fmla="*/ 14 h 53"/>
                  <a:gd name="T8" fmla="*/ 14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14" y="46"/>
                    </a:moveTo>
                    <a:cubicBezTo>
                      <a:pt x="25" y="53"/>
                      <a:pt x="39" y="50"/>
                      <a:pt x="46" y="40"/>
                    </a:cubicBezTo>
                    <a:cubicBezTo>
                      <a:pt x="53" y="28"/>
                      <a:pt x="50" y="14"/>
                      <a:pt x="40" y="7"/>
                    </a:cubicBezTo>
                    <a:cubicBezTo>
                      <a:pt x="29" y="0"/>
                      <a:pt x="14" y="2"/>
                      <a:pt x="7" y="14"/>
                    </a:cubicBezTo>
                    <a:cubicBezTo>
                      <a:pt x="0" y="24"/>
                      <a:pt x="3" y="38"/>
                      <a:pt x="14" y="46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Line 29"/>
              <p:cNvSpPr>
                <a:spLocks noChangeShapeType="1"/>
              </p:cNvSpPr>
              <p:nvPr/>
            </p:nvSpPr>
            <p:spPr bwMode="auto">
              <a:xfrm flipH="1" flipV="1">
                <a:off x="2701" y="1982"/>
                <a:ext cx="175" cy="118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30"/>
              <p:cNvSpPr>
                <a:spLocks noChangeAspect="1"/>
              </p:cNvSpPr>
              <p:nvPr/>
            </p:nvSpPr>
            <p:spPr bwMode="auto">
              <a:xfrm>
                <a:off x="2860" y="2072"/>
                <a:ext cx="125" cy="126"/>
              </a:xfrm>
              <a:custGeom>
                <a:avLst/>
                <a:gdLst>
                  <a:gd name="T0" fmla="*/ 39 w 53"/>
                  <a:gd name="T1" fmla="*/ 46 h 53"/>
                  <a:gd name="T2" fmla="*/ 7 w 53"/>
                  <a:gd name="T3" fmla="*/ 40 h 53"/>
                  <a:gd name="T4" fmla="*/ 13 w 53"/>
                  <a:gd name="T5" fmla="*/ 7 h 53"/>
                  <a:gd name="T6" fmla="*/ 46 w 53"/>
                  <a:gd name="T7" fmla="*/ 14 h 53"/>
                  <a:gd name="T8" fmla="*/ 39 w 53"/>
                  <a:gd name="T9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9" y="46"/>
                    </a:moveTo>
                    <a:cubicBezTo>
                      <a:pt x="29" y="53"/>
                      <a:pt x="14" y="50"/>
                      <a:pt x="7" y="40"/>
                    </a:cubicBezTo>
                    <a:cubicBezTo>
                      <a:pt x="0" y="28"/>
                      <a:pt x="3" y="14"/>
                      <a:pt x="13" y="7"/>
                    </a:cubicBezTo>
                    <a:cubicBezTo>
                      <a:pt x="24" y="0"/>
                      <a:pt x="39" y="2"/>
                      <a:pt x="46" y="14"/>
                    </a:cubicBezTo>
                    <a:cubicBezTo>
                      <a:pt x="53" y="24"/>
                      <a:pt x="50" y="38"/>
                      <a:pt x="39" y="46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Freeform 31"/>
              <p:cNvSpPr>
                <a:spLocks/>
              </p:cNvSpPr>
              <p:nvPr/>
            </p:nvSpPr>
            <p:spPr bwMode="auto">
              <a:xfrm>
                <a:off x="2639" y="1683"/>
                <a:ext cx="126" cy="126"/>
              </a:xfrm>
              <a:custGeom>
                <a:avLst/>
                <a:gdLst>
                  <a:gd name="T0" fmla="*/ 36 w 53"/>
                  <a:gd name="T1" fmla="*/ 5 h 53"/>
                  <a:gd name="T2" fmla="*/ 49 w 53"/>
                  <a:gd name="T3" fmla="*/ 35 h 53"/>
                  <a:gd name="T4" fmla="*/ 18 w 53"/>
                  <a:gd name="T5" fmla="*/ 48 h 53"/>
                  <a:gd name="T6" fmla="*/ 6 w 53"/>
                  <a:gd name="T7" fmla="*/ 17 h 53"/>
                  <a:gd name="T8" fmla="*/ 36 w 53"/>
                  <a:gd name="T9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36" y="5"/>
                    </a:moveTo>
                    <a:cubicBezTo>
                      <a:pt x="48" y="10"/>
                      <a:pt x="53" y="24"/>
                      <a:pt x="49" y="35"/>
                    </a:cubicBezTo>
                    <a:cubicBezTo>
                      <a:pt x="43" y="47"/>
                      <a:pt x="30" y="53"/>
                      <a:pt x="18" y="48"/>
                    </a:cubicBezTo>
                    <a:cubicBezTo>
                      <a:pt x="6" y="43"/>
                      <a:pt x="0" y="29"/>
                      <a:pt x="6" y="17"/>
                    </a:cubicBezTo>
                    <a:cubicBezTo>
                      <a:pt x="10" y="5"/>
                      <a:pt x="24" y="0"/>
                      <a:pt x="36" y="5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6350" cmpd="sng">
                <a:solidFill>
                  <a:srgbClr val="205469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2703" y="1804"/>
                <a:ext cx="0" cy="185"/>
              </a:xfrm>
              <a:prstGeom prst="line">
                <a:avLst/>
              </a:prstGeom>
              <a:noFill/>
              <a:ln w="9525" cap="flat" cmpd="sng">
                <a:solidFill>
                  <a:srgbClr val="20546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2" name="Oval 81"/>
            <p:cNvSpPr/>
            <p:nvPr userDrawn="1"/>
          </p:nvSpPr>
          <p:spPr>
            <a:xfrm>
              <a:off x="2307387" y="4189685"/>
              <a:ext cx="421648" cy="421646"/>
            </a:xfrm>
            <a:prstGeom prst="ellipse">
              <a:avLst/>
            </a:prstGeom>
            <a:noFill/>
            <a:ln w="6350" cmpd="sng">
              <a:solidFill>
                <a:srgbClr val="205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3" name="Arc 82"/>
            <p:cNvSpPr/>
            <p:nvPr userDrawn="1"/>
          </p:nvSpPr>
          <p:spPr>
            <a:xfrm>
              <a:off x="2421068" y="4298089"/>
              <a:ext cx="249456" cy="249456"/>
            </a:xfrm>
            <a:prstGeom prst="arc">
              <a:avLst>
                <a:gd name="adj1" fmla="val 10442147"/>
                <a:gd name="adj2" fmla="val 15108662"/>
              </a:avLst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516841" y="3600710"/>
            <a:ext cx="589166" cy="940297"/>
            <a:chOff x="516841" y="3863178"/>
            <a:chExt cx="589166" cy="940297"/>
          </a:xfrm>
        </p:grpSpPr>
        <p:grpSp>
          <p:nvGrpSpPr>
            <p:cNvPr id="84" name="Group 18"/>
            <p:cNvGrpSpPr>
              <a:grpSpLocks noChangeAspect="1"/>
            </p:cNvGrpSpPr>
            <p:nvPr userDrawn="1"/>
          </p:nvGrpSpPr>
          <p:grpSpPr bwMode="auto">
            <a:xfrm>
              <a:off x="516841" y="3871330"/>
              <a:ext cx="589166" cy="932145"/>
              <a:chOff x="7740" y="63"/>
              <a:chExt cx="280" cy="443"/>
            </a:xfrm>
            <a:solidFill>
              <a:schemeClr val="bg1">
                <a:alpha val="84000"/>
              </a:schemeClr>
            </a:solidFill>
          </p:grpSpPr>
          <p:sp>
            <p:nvSpPr>
              <p:cNvPr id="85" name="Freeform 19"/>
              <p:cNvSpPr>
                <a:spLocks/>
              </p:cNvSpPr>
              <p:nvPr/>
            </p:nvSpPr>
            <p:spPr bwMode="auto">
              <a:xfrm>
                <a:off x="7774" y="63"/>
                <a:ext cx="217" cy="217"/>
              </a:xfrm>
              <a:custGeom>
                <a:avLst/>
                <a:gdLst>
                  <a:gd name="T0" fmla="*/ 46 w 92"/>
                  <a:gd name="T1" fmla="*/ 92 h 92"/>
                  <a:gd name="T2" fmla="*/ 83 w 92"/>
                  <a:gd name="T3" fmla="*/ 73 h 92"/>
                  <a:gd name="T4" fmla="*/ 92 w 92"/>
                  <a:gd name="T5" fmla="*/ 46 h 92"/>
                  <a:gd name="T6" fmla="*/ 46 w 92"/>
                  <a:gd name="T7" fmla="*/ 0 h 92"/>
                  <a:gd name="T8" fmla="*/ 0 w 92"/>
                  <a:gd name="T9" fmla="*/ 46 h 92"/>
                  <a:gd name="T10" fmla="*/ 9 w 92"/>
                  <a:gd name="T11" fmla="*/ 73 h 92"/>
                  <a:gd name="T12" fmla="*/ 46 w 92"/>
                  <a:gd name="T13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62" y="92"/>
                      <a:pt x="75" y="85"/>
                      <a:pt x="83" y="73"/>
                    </a:cubicBezTo>
                    <a:cubicBezTo>
                      <a:pt x="89" y="66"/>
                      <a:pt x="92" y="56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6"/>
                      <a:pt x="4" y="66"/>
                      <a:pt x="9" y="73"/>
                    </a:cubicBezTo>
                    <a:cubicBezTo>
                      <a:pt x="18" y="85"/>
                      <a:pt x="31" y="92"/>
                      <a:pt x="46" y="92"/>
                    </a:cubicBez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9525" cmpd="sng">
                <a:solidFill>
                  <a:srgbClr val="20546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 20"/>
              <p:cNvSpPr>
                <a:spLocks/>
              </p:cNvSpPr>
              <p:nvPr/>
            </p:nvSpPr>
            <p:spPr bwMode="auto">
              <a:xfrm>
                <a:off x="7740" y="260"/>
                <a:ext cx="280" cy="246"/>
              </a:xfrm>
              <a:custGeom>
                <a:avLst/>
                <a:gdLst>
                  <a:gd name="T0" fmla="*/ 104 w 119"/>
                  <a:gd name="T1" fmla="*/ 0 h 104"/>
                  <a:gd name="T2" fmla="*/ 59 w 119"/>
                  <a:gd name="T3" fmla="*/ 22 h 104"/>
                  <a:gd name="T4" fmla="*/ 15 w 119"/>
                  <a:gd name="T5" fmla="*/ 0 h 104"/>
                  <a:gd name="T6" fmla="*/ 0 w 119"/>
                  <a:gd name="T7" fmla="*/ 13 h 104"/>
                  <a:gd name="T8" fmla="*/ 0 w 119"/>
                  <a:gd name="T9" fmla="*/ 35 h 104"/>
                  <a:gd name="T10" fmla="*/ 0 w 119"/>
                  <a:gd name="T11" fmla="*/ 37 h 104"/>
                  <a:gd name="T12" fmla="*/ 0 w 119"/>
                  <a:gd name="T13" fmla="*/ 69 h 104"/>
                  <a:gd name="T14" fmla="*/ 0 w 119"/>
                  <a:gd name="T15" fmla="*/ 92 h 104"/>
                  <a:gd name="T16" fmla="*/ 59 w 119"/>
                  <a:gd name="T17" fmla="*/ 104 h 104"/>
                  <a:gd name="T18" fmla="*/ 119 w 119"/>
                  <a:gd name="T19" fmla="*/ 92 h 104"/>
                  <a:gd name="T20" fmla="*/ 119 w 119"/>
                  <a:gd name="T21" fmla="*/ 69 h 104"/>
                  <a:gd name="T22" fmla="*/ 119 w 119"/>
                  <a:gd name="T23" fmla="*/ 37 h 104"/>
                  <a:gd name="T24" fmla="*/ 119 w 119"/>
                  <a:gd name="T25" fmla="*/ 35 h 104"/>
                  <a:gd name="T26" fmla="*/ 119 w 119"/>
                  <a:gd name="T27" fmla="*/ 13 h 104"/>
                  <a:gd name="T28" fmla="*/ 104 w 119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04">
                    <a:moveTo>
                      <a:pt x="104" y="0"/>
                    </a:moveTo>
                    <a:cubicBezTo>
                      <a:pt x="94" y="13"/>
                      <a:pt x="78" y="22"/>
                      <a:pt x="59" y="22"/>
                    </a:cubicBezTo>
                    <a:cubicBezTo>
                      <a:pt x="41" y="22"/>
                      <a:pt x="25" y="13"/>
                      <a:pt x="15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119" y="92"/>
                      <a:pt x="119" y="92"/>
                      <a:pt x="119" y="92"/>
                    </a:cubicBezTo>
                    <a:cubicBezTo>
                      <a:pt x="119" y="69"/>
                      <a:pt x="119" y="69"/>
                      <a:pt x="119" y="69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3"/>
                      <a:pt x="119" y="13"/>
                      <a:pt x="119" y="13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>
                  <a:alpha val="62000"/>
                </a:srgbClr>
              </a:solidFill>
              <a:ln w="9525" cmpd="sng">
                <a:solidFill>
                  <a:srgbClr val="20546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Line 21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Line 22"/>
              <p:cNvSpPr>
                <a:spLocks noChangeShapeType="1"/>
              </p:cNvSpPr>
              <p:nvPr/>
            </p:nvSpPr>
            <p:spPr bwMode="auto">
              <a:xfrm>
                <a:off x="7775" y="260"/>
                <a:ext cx="0" cy="0"/>
              </a:xfrm>
              <a:prstGeom prst="line">
                <a:avLst/>
              </a:prstGeom>
              <a:grpFill/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9" name="Straight Connector 88"/>
            <p:cNvCxnSpPr>
              <a:endCxn id="85" idx="0"/>
            </p:cNvCxnSpPr>
            <p:nvPr userDrawn="1"/>
          </p:nvCxnSpPr>
          <p:spPr>
            <a:xfrm>
              <a:off x="816684" y="3863178"/>
              <a:ext cx="1" cy="464756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1"/>
            </p:cNvCxnSpPr>
            <p:nvPr userDrawn="1"/>
          </p:nvCxnSpPr>
          <p:spPr>
            <a:xfrm flipH="1">
              <a:off x="807710" y="4395348"/>
              <a:ext cx="1238" cy="401269"/>
            </a:xfrm>
            <a:prstGeom prst="line">
              <a:avLst/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H="1">
              <a:off x="594625" y="4123180"/>
              <a:ext cx="219699" cy="1"/>
            </a:xfrm>
            <a:prstGeom prst="line">
              <a:avLst/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/>
            <p:cNvSpPr/>
            <p:nvPr userDrawn="1"/>
          </p:nvSpPr>
          <p:spPr>
            <a:xfrm rot="17015529">
              <a:off x="729842" y="4336799"/>
              <a:ext cx="144758" cy="144758"/>
            </a:xfrm>
            <a:prstGeom prst="arc">
              <a:avLst>
                <a:gd name="adj1" fmla="val 10442147"/>
                <a:gd name="adj2" fmla="val 16131751"/>
              </a:avLst>
            </a:prstGeom>
            <a:ln w="6350" cmpd="sng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92732" y="1958896"/>
            <a:ext cx="1114503" cy="1114503"/>
            <a:chOff x="392732" y="2221364"/>
            <a:chExt cx="1114503" cy="1114503"/>
          </a:xfrm>
        </p:grpSpPr>
        <p:sp>
          <p:nvSpPr>
            <p:cNvPr id="93" name="Oval 92"/>
            <p:cNvSpPr/>
            <p:nvPr userDrawn="1"/>
          </p:nvSpPr>
          <p:spPr>
            <a:xfrm flipH="1">
              <a:off x="532265" y="2360898"/>
              <a:ext cx="835438" cy="835438"/>
            </a:xfrm>
            <a:prstGeom prst="ellipse">
              <a:avLst/>
            </a:prstGeom>
            <a:solidFill>
              <a:schemeClr val="bg1">
                <a:alpha val="62000"/>
              </a:schemeClr>
            </a:solidFill>
            <a:ln w="9525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Connector 93"/>
            <p:cNvCxnSpPr>
              <a:endCxn id="93" idx="4"/>
            </p:cNvCxnSpPr>
            <p:nvPr userDrawn="1"/>
          </p:nvCxnSpPr>
          <p:spPr>
            <a:xfrm>
              <a:off x="949984" y="2366463"/>
              <a:ext cx="0" cy="829872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3" idx="2"/>
            </p:cNvCxnSpPr>
            <p:nvPr userDrawn="1"/>
          </p:nvCxnSpPr>
          <p:spPr>
            <a:xfrm flipH="1">
              <a:off x="949984" y="2778616"/>
              <a:ext cx="417718" cy="0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95"/>
            <p:cNvSpPr/>
            <p:nvPr userDrawn="1"/>
          </p:nvSpPr>
          <p:spPr>
            <a:xfrm rot="6427717">
              <a:off x="861731" y="2690364"/>
              <a:ext cx="176505" cy="176505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chemeClr val="bg2">
                  <a:lumMod val="20000"/>
                  <a:lumOff val="80000"/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392732" y="2221364"/>
              <a:ext cx="1114503" cy="1114503"/>
            </a:xfrm>
            <a:prstGeom prst="ellipse">
              <a:avLst/>
            </a:prstGeom>
            <a:ln w="12700" cmpd="sng">
              <a:solidFill>
                <a:schemeClr val="bg1">
                  <a:alpha val="63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2072178" y="1991778"/>
            <a:ext cx="1097230" cy="925334"/>
            <a:chOff x="2072178" y="2254246"/>
            <a:chExt cx="1097230" cy="925334"/>
          </a:xfrm>
        </p:grpSpPr>
        <p:sp>
          <p:nvSpPr>
            <p:cNvPr id="70" name="Freeform 11"/>
            <p:cNvSpPr>
              <a:spLocks/>
            </p:cNvSpPr>
            <p:nvPr userDrawn="1"/>
          </p:nvSpPr>
          <p:spPr bwMode="auto">
            <a:xfrm>
              <a:off x="2072178" y="2304996"/>
              <a:ext cx="881785" cy="874065"/>
            </a:xfrm>
            <a:custGeom>
              <a:avLst/>
              <a:gdLst>
                <a:gd name="T0" fmla="*/ 1256 w 1256"/>
                <a:gd name="T1" fmla="*/ 969 h 1245"/>
                <a:gd name="T2" fmla="*/ 628 w 1256"/>
                <a:gd name="T3" fmla="*/ 1245 h 1245"/>
                <a:gd name="T4" fmla="*/ 0 w 1256"/>
                <a:gd name="T5" fmla="*/ 969 h 1245"/>
                <a:gd name="T6" fmla="*/ 0 w 1256"/>
                <a:gd name="T7" fmla="*/ 277 h 1245"/>
                <a:gd name="T8" fmla="*/ 628 w 1256"/>
                <a:gd name="T9" fmla="*/ 0 h 1245"/>
                <a:gd name="T10" fmla="*/ 1256 w 1256"/>
                <a:gd name="T11" fmla="*/ 277 h 1245"/>
                <a:gd name="T12" fmla="*/ 1256 w 1256"/>
                <a:gd name="T13" fmla="*/ 969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6" h="1245">
                  <a:moveTo>
                    <a:pt x="1256" y="969"/>
                  </a:moveTo>
                  <a:lnTo>
                    <a:pt x="628" y="1245"/>
                  </a:lnTo>
                  <a:lnTo>
                    <a:pt x="0" y="969"/>
                  </a:lnTo>
                  <a:lnTo>
                    <a:pt x="0" y="277"/>
                  </a:lnTo>
                  <a:lnTo>
                    <a:pt x="628" y="0"/>
                  </a:lnTo>
                  <a:lnTo>
                    <a:pt x="1256" y="277"/>
                  </a:lnTo>
                  <a:lnTo>
                    <a:pt x="1256" y="969"/>
                  </a:lnTo>
                  <a:close/>
                </a:path>
              </a:pathLst>
            </a:custGeom>
            <a:solidFill>
              <a:srgbClr val="FFFFFF">
                <a:alpha val="62000"/>
              </a:srgbClr>
            </a:solidFill>
            <a:ln w="9525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4"/>
            </p:cNvCxnSpPr>
            <p:nvPr userDrawn="1"/>
          </p:nvCxnSpPr>
          <p:spPr>
            <a:xfrm>
              <a:off x="2513071" y="2304996"/>
              <a:ext cx="0" cy="407056"/>
            </a:xfrm>
            <a:prstGeom prst="line">
              <a:avLst/>
            </a:prstGeom>
            <a:ln w="3175">
              <a:solidFill>
                <a:srgbClr val="FFFFFF">
                  <a:alpha val="3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2077325" y="2733643"/>
              <a:ext cx="433160" cy="235664"/>
            </a:xfrm>
            <a:prstGeom prst="line">
              <a:avLst/>
            </a:prstGeom>
            <a:ln w="12700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0" idx="4"/>
            </p:cNvCxnSpPr>
            <p:nvPr userDrawn="1"/>
          </p:nvCxnSpPr>
          <p:spPr>
            <a:xfrm>
              <a:off x="2513071" y="2304996"/>
              <a:ext cx="0" cy="874584"/>
            </a:xfrm>
            <a:prstGeom prst="line">
              <a:avLst/>
            </a:prstGeom>
            <a:ln w="3175">
              <a:solidFill>
                <a:srgbClr val="2054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 userDrawn="1"/>
          </p:nvSpPr>
          <p:spPr>
            <a:xfrm>
              <a:off x="2834359" y="2851412"/>
              <a:ext cx="301271" cy="301271"/>
            </a:xfrm>
            <a:prstGeom prst="arc">
              <a:avLst>
                <a:gd name="adj1" fmla="val 10442147"/>
                <a:gd name="adj2" fmla="val 15108662"/>
              </a:avLst>
            </a:prstGeom>
            <a:ln w="12700">
              <a:solidFill>
                <a:srgbClr val="205469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/>
            <p:cNvSpPr/>
            <p:nvPr userDrawn="1"/>
          </p:nvSpPr>
          <p:spPr>
            <a:xfrm rot="11905019">
              <a:off x="2717843" y="2254246"/>
              <a:ext cx="451565" cy="451565"/>
            </a:xfrm>
            <a:prstGeom prst="arc">
              <a:avLst>
                <a:gd name="adj1" fmla="val 15024906"/>
                <a:gd name="adj2" fmla="val 0"/>
              </a:avLst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3704510" y="1948969"/>
            <a:ext cx="1776976" cy="1776975"/>
            <a:chOff x="1337073" y="1729193"/>
            <a:chExt cx="3796442" cy="3796440"/>
          </a:xfrm>
        </p:grpSpPr>
        <p:sp>
          <p:nvSpPr>
            <p:cNvPr id="100" name="Oval 99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6350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21000"/>
              </a:srgbClr>
            </a:solidFill>
            <a:ln w="12700" cap="rnd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 flipH="1">
              <a:off x="3268980" y="2065019"/>
              <a:ext cx="1558267" cy="2469832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1665749" y="2039827"/>
              <a:ext cx="3155606" cy="3155606"/>
            </a:xfrm>
            <a:prstGeom prst="ellipse">
              <a:avLst/>
            </a:prstGeom>
            <a:noFill/>
            <a:ln w="12700" cmpd="sng">
              <a:solidFill>
                <a:srgbClr val="20546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>
            <a:off x="5456843" y="3320708"/>
            <a:ext cx="1766545" cy="1766544"/>
            <a:chOff x="1337073" y="1729193"/>
            <a:chExt cx="3796442" cy="3796440"/>
          </a:xfrm>
        </p:grpSpPr>
        <p:sp>
          <p:nvSpPr>
            <p:cNvPr id="112" name="Oval 111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3175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65749" y="2054153"/>
              <a:ext cx="3146520" cy="3146521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 cmpd="sng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1968499" y="3639808"/>
              <a:ext cx="2567609" cy="1542730"/>
            </a:xfrm>
            <a:custGeom>
              <a:avLst/>
              <a:gdLst>
                <a:gd name="T0" fmla="*/ 408 w 817"/>
                <a:gd name="T1" fmla="*/ 491 h 491"/>
                <a:gd name="T2" fmla="*/ 817 w 817"/>
                <a:gd name="T3" fmla="*/ 275 h 491"/>
                <a:gd name="T4" fmla="*/ 416 w 817"/>
                <a:gd name="T5" fmla="*/ 0 h 491"/>
                <a:gd name="T6" fmla="*/ 0 w 817"/>
                <a:gd name="T7" fmla="*/ 278 h 491"/>
                <a:gd name="T8" fmla="*/ 408 w 817"/>
                <a:gd name="T9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7" h="491">
                  <a:moveTo>
                    <a:pt x="408" y="491"/>
                  </a:moveTo>
                  <a:cubicBezTo>
                    <a:pt x="578" y="491"/>
                    <a:pt x="727" y="406"/>
                    <a:pt x="817" y="275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90" y="407"/>
                    <a:pt x="239" y="491"/>
                    <a:pt x="408" y="491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15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6698032" y="1502606"/>
            <a:ext cx="1776941" cy="1776940"/>
            <a:chOff x="1337073" y="1729193"/>
            <a:chExt cx="3796442" cy="3796440"/>
          </a:xfrm>
        </p:grpSpPr>
        <p:sp>
          <p:nvSpPr>
            <p:cNvPr id="123" name="Oval 122"/>
            <p:cNvSpPr/>
            <p:nvPr/>
          </p:nvSpPr>
          <p:spPr>
            <a:xfrm>
              <a:off x="1337073" y="1729193"/>
              <a:ext cx="3796442" cy="3796440"/>
            </a:xfrm>
            <a:prstGeom prst="ellipse">
              <a:avLst/>
            </a:prstGeom>
            <a:noFill/>
            <a:ln w="3175" cap="rnd" cmpd="sng">
              <a:solidFill>
                <a:srgbClr val="205469">
                  <a:alpha val="61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1665749" y="2054153"/>
              <a:ext cx="3146520" cy="3146522"/>
            </a:xfrm>
            <a:prstGeom prst="ellipse">
              <a:avLst/>
            </a:prstGeom>
            <a:solidFill>
              <a:srgbClr val="205469">
                <a:alpha val="48000"/>
              </a:srgbClr>
            </a:solidFill>
            <a:ln w="12700" cap="rnd">
              <a:solidFill>
                <a:srgbClr val="20546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1"/>
            <p:cNvSpPr>
              <a:spLocks/>
            </p:cNvSpPr>
            <p:nvPr/>
          </p:nvSpPr>
          <p:spPr bwMode="auto">
            <a:xfrm>
              <a:off x="1688118" y="2060002"/>
              <a:ext cx="1598811" cy="2467350"/>
            </a:xfrm>
            <a:custGeom>
              <a:avLst/>
              <a:gdLst>
                <a:gd name="T0" fmla="*/ 496 w 504"/>
                <a:gd name="T1" fmla="*/ 0 h 778"/>
                <a:gd name="T2" fmla="*/ 0 w 504"/>
                <a:gd name="T3" fmla="*/ 496 h 778"/>
                <a:gd name="T4" fmla="*/ 89 w 504"/>
                <a:gd name="T5" fmla="*/ 778 h 778"/>
                <a:gd name="T6" fmla="*/ 504 w 504"/>
                <a:gd name="T7" fmla="*/ 500 h 778"/>
                <a:gd name="T8" fmla="*/ 504 w 504"/>
                <a:gd name="T9" fmla="*/ 0 h 778"/>
                <a:gd name="T10" fmla="*/ 496 w 504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778"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cubicBezTo>
                    <a:pt x="0" y="601"/>
                    <a:pt x="33" y="698"/>
                    <a:pt x="89" y="778"/>
                  </a:cubicBezTo>
                  <a:cubicBezTo>
                    <a:pt x="504" y="500"/>
                    <a:pt x="504" y="500"/>
                    <a:pt x="504" y="50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1" y="0"/>
                    <a:pt x="499" y="0"/>
                    <a:pt x="496" y="0"/>
                  </a:cubicBezTo>
                  <a:close/>
                </a:path>
              </a:pathLst>
            </a:custGeom>
            <a:gradFill>
              <a:gsLst>
                <a:gs pos="0">
                  <a:srgbClr val="F78C46"/>
                </a:gs>
                <a:gs pos="100000">
                  <a:srgbClr val="FF6600"/>
                </a:gs>
              </a:gsLst>
              <a:lin ang="5400000" scaled="0"/>
            </a:gradFill>
            <a:ln w="38100">
              <a:noFill/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rot="32639" flipV="1">
              <a:off x="1939905" y="3649982"/>
              <a:ext cx="1320357" cy="881897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rot="32639" flipH="1" flipV="1">
              <a:off x="3240535" y="3647169"/>
              <a:ext cx="1275515" cy="856985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rot="32639">
              <a:off x="3271564" y="2108943"/>
              <a:ext cx="0" cy="1589340"/>
            </a:xfrm>
            <a:prstGeom prst="line">
              <a:avLst/>
            </a:prstGeom>
            <a:noFill/>
            <a:ln w="12700" cap="rnd" cmpd="sng">
              <a:solidFill>
                <a:srgbClr val="20546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8"/>
            <p:cNvSpPr>
              <a:spLocks/>
            </p:cNvSpPr>
            <p:nvPr/>
          </p:nvSpPr>
          <p:spPr bwMode="auto">
            <a:xfrm rot="32639">
              <a:off x="3225818" y="1979038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8"/>
            <p:cNvSpPr>
              <a:spLocks/>
            </p:cNvSpPr>
            <p:nvPr/>
          </p:nvSpPr>
          <p:spPr bwMode="auto">
            <a:xfrm rot="32639">
              <a:off x="1886018" y="4450973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 rot="32639">
              <a:off x="4457051" y="4455452"/>
              <a:ext cx="124562" cy="129544"/>
            </a:xfrm>
            <a:custGeom>
              <a:avLst/>
              <a:gdLst>
                <a:gd name="T0" fmla="*/ 14 w 53"/>
                <a:gd name="T1" fmla="*/ 46 h 53"/>
                <a:gd name="T2" fmla="*/ 46 w 53"/>
                <a:gd name="T3" fmla="*/ 40 h 53"/>
                <a:gd name="T4" fmla="*/ 40 w 53"/>
                <a:gd name="T5" fmla="*/ 7 h 53"/>
                <a:gd name="T6" fmla="*/ 7 w 53"/>
                <a:gd name="T7" fmla="*/ 14 h 53"/>
                <a:gd name="T8" fmla="*/ 14 w 53"/>
                <a:gd name="T9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4" y="46"/>
                  </a:moveTo>
                  <a:cubicBezTo>
                    <a:pt x="25" y="53"/>
                    <a:pt x="39" y="50"/>
                    <a:pt x="46" y="40"/>
                  </a:cubicBezTo>
                  <a:cubicBezTo>
                    <a:pt x="53" y="28"/>
                    <a:pt x="50" y="14"/>
                    <a:pt x="40" y="7"/>
                  </a:cubicBezTo>
                  <a:cubicBezTo>
                    <a:pt x="29" y="0"/>
                    <a:pt x="14" y="2"/>
                    <a:pt x="7" y="14"/>
                  </a:cubicBezTo>
                  <a:cubicBezTo>
                    <a:pt x="0" y="24"/>
                    <a:pt x="3" y="38"/>
                    <a:pt x="14" y="46"/>
                  </a:cubicBezTo>
                  <a:close/>
                </a:path>
              </a:pathLst>
            </a:custGeom>
            <a:solidFill>
              <a:srgbClr val="205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169631" y="3571355"/>
              <a:ext cx="181362" cy="181362"/>
            </a:xfrm>
            <a:prstGeom prst="ellipse">
              <a:avLst/>
            </a:prstGeom>
            <a:solidFill>
              <a:srgbClr val="205469"/>
            </a:solidFill>
            <a:ln w="12700" cmpd="sng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3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4" name="Straight Connector 133"/>
          <p:cNvCxnSpPr/>
          <p:nvPr userDrawn="1"/>
        </p:nvCxnSpPr>
        <p:spPr>
          <a:xfrm>
            <a:off x="457200" y="1004935"/>
            <a:ext cx="8229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 userDrawn="1"/>
        </p:nvSpPr>
        <p:spPr>
          <a:xfrm>
            <a:off x="277022" y="5314800"/>
            <a:ext cx="374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Open slide master White </a:t>
            </a:r>
            <a:r>
              <a:rPr lang="en-US" sz="1600" dirty="0" err="1" smtClean="0">
                <a:solidFill>
                  <a:schemeClr val="accent1"/>
                </a:solidFill>
                <a:latin typeface="+mn-lt"/>
                <a:cs typeface="HelveticaNeueLT Std Lt"/>
              </a:rPr>
              <a:t>Bkgd</a:t>
            </a:r>
            <a:r>
              <a:rPr lang="en-US" sz="1600" dirty="0" smtClean="0">
                <a:solidFill>
                  <a:schemeClr val="accent1"/>
                </a:solidFill>
                <a:latin typeface="+mn-lt"/>
                <a:cs typeface="HelveticaNeueLT Std Lt"/>
              </a:rPr>
              <a:t> Icons 2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360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mtClean="0"/>
              <a:t>March 22,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mtClean="0"/>
              <a:t>Interest Aggregation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5108" y="6569333"/>
            <a:ext cx="153963" cy="184666"/>
          </a:xfrm>
        </p:spPr>
        <p:txBody>
          <a:bodyPr/>
          <a:lstStyle/>
          <a:p>
            <a:fld id="{87360B27-D5C5-9547-8F0E-BA4E52786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29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Whit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447675" y="1828800"/>
            <a:ext cx="8236706" cy="4340225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097279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8274" y="6356352"/>
            <a:ext cx="2895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>
              <a:spcBef>
                <a:spcPts val="1200"/>
              </a:spcBef>
              <a:defRPr>
                <a:latin typeface="+mn-lt"/>
              </a:defRPr>
            </a:lvl1pPr>
            <a:lvl2pPr>
              <a:spcBef>
                <a:spcPts val="1200"/>
              </a:spcBef>
              <a:defRPr>
                <a:latin typeface="+mn-lt"/>
              </a:defRPr>
            </a:lvl2pPr>
            <a:lvl3pPr>
              <a:spcBef>
                <a:spcPts val="1200"/>
              </a:spcBef>
              <a:defRPr>
                <a:latin typeface="+mn-lt"/>
              </a:defRPr>
            </a:lvl3pPr>
            <a:lvl4pPr>
              <a:spcBef>
                <a:spcPts val="1200"/>
              </a:spcBef>
              <a:defRPr>
                <a:latin typeface="+mn-lt"/>
              </a:defRPr>
            </a:lvl4pPr>
            <a:lvl5pPr>
              <a:spcBef>
                <a:spcPts val="1200"/>
              </a:spcBef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content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801813"/>
            <a:ext cx="8229600" cy="4300537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HelveticaNeueLT Std Cn" panose="020B0506030502030204" pitchFamily="34" charset="0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ckgrou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57200" y="1909763"/>
            <a:ext cx="8229600" cy="4110037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HelveticaNeueLT Std Cn" panose="020B0506030502030204" pitchFamily="34" charset="0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5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097279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68274" y="6356352"/>
            <a:ext cx="2895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52596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457200" indent="-457200">
              <a:buFont typeface="+mj-lt"/>
              <a:buAutoNum type="arabicPeriod"/>
              <a:defRPr>
                <a:latin typeface="+mn-lt"/>
              </a:defRPr>
            </a:lvl1pPr>
            <a:lvl2pPr marL="800146" indent="-457200">
              <a:spcBef>
                <a:spcPts val="1200"/>
              </a:spcBef>
              <a:buFont typeface="+mj-lt"/>
              <a:buAutoNum type="alphaUcPeriod"/>
              <a:defRPr>
                <a:latin typeface="+mn-lt"/>
              </a:defRPr>
            </a:lvl2pPr>
            <a:lvl3pPr marL="1028791" indent="-342900">
              <a:spcBef>
                <a:spcPts val="1200"/>
              </a:spcBef>
              <a:buFont typeface="+mj-lt"/>
              <a:buAutoNum type="romanUcPeriod"/>
              <a:defRPr>
                <a:latin typeface="+mn-lt"/>
              </a:defRPr>
            </a:lvl3pPr>
            <a:lvl4pPr marL="1371737" indent="-342900">
              <a:spcBef>
                <a:spcPts val="1200"/>
              </a:spcBef>
              <a:buFont typeface="+mj-lt"/>
              <a:buAutoNum type="alphaLcPeriod"/>
              <a:defRPr>
                <a:latin typeface="+mn-lt"/>
              </a:defRPr>
            </a:lvl4pPr>
            <a:lvl5pPr marL="1714683" indent="-342900">
              <a:spcBef>
                <a:spcPts val="1200"/>
              </a:spcBef>
              <a:buFont typeface="+mj-lt"/>
              <a:buAutoNum type="romanLcPeriod"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7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8274" y="2023003"/>
            <a:ext cx="3448076" cy="1456267"/>
          </a:xfrm>
        </p:spPr>
        <p:txBody>
          <a:bodyPr anchor="b">
            <a:noAutofit/>
          </a:bodyPr>
          <a:lstStyle>
            <a:lvl1pPr>
              <a:defRPr sz="2800" b="1" baseline="0">
                <a:latin typeface="+mj-lt"/>
              </a:defRPr>
            </a:lvl1pPr>
          </a:lstStyle>
          <a:p>
            <a:r>
              <a:rPr lang="en-US" dirty="0" smtClean="0"/>
              <a:t>FIRST NAME</a:t>
            </a:r>
            <a:br>
              <a:rPr lang="en-US" dirty="0" smtClean="0"/>
            </a:br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184624" y="1236133"/>
            <a:ext cx="4572000" cy="4572000"/>
          </a:xfrm>
          <a:ln w="12700">
            <a:solidFill>
              <a:schemeClr val="bg1"/>
            </a:solidFill>
          </a:ln>
        </p:spPr>
        <p:txBody>
          <a:bodyPr anchor="ctr"/>
          <a:lstStyle>
            <a:lvl1pPr marL="457200" indent="0">
              <a:buNone/>
              <a:defRPr baseline="0"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8300" y="3766606"/>
            <a:ext cx="3448050" cy="144039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>
                <a:latin typeface="+mj-lt"/>
              </a:defRPr>
            </a:lvl1pPr>
          </a:lstStyle>
          <a:p>
            <a:r>
              <a:rPr lang="en-US" sz="2000" b="0" dirty="0" smtClean="0"/>
              <a:t>TITLE,</a:t>
            </a:r>
            <a:r>
              <a:rPr lang="en-US" sz="2000" b="0" baseline="0" dirty="0" smtClean="0"/>
              <a:t> DEPARTMENT</a:t>
            </a:r>
          </a:p>
          <a:p>
            <a:r>
              <a:rPr lang="en-US" sz="2000" b="0" baseline="0" dirty="0" err="1" smtClean="0"/>
              <a:t>PARC</a:t>
            </a:r>
            <a:endParaRPr lang="en-US" sz="2000" b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4056814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3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2606502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2663536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2602268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3327801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3384835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3344734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4113848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4073747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4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3667351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4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2217039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2274073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2212805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2938338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2995372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383589" y="4364502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60126" y="4421536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2955271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3417457" y="4381435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3724385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3684284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35667"/>
            <a:ext cx="6800850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83588" y="3260948"/>
            <a:ext cx="5345543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523067"/>
            <a:ext cx="3530600" cy="2150533"/>
          </a:xfrm>
        </p:spPr>
        <p:txBody>
          <a:bodyPr>
            <a:noAutofit/>
          </a:bodyPr>
          <a:lstStyle>
            <a:lvl1pPr>
              <a:defRPr sz="3000" b="1">
                <a:latin typeface="+mj-lt"/>
              </a:defRPr>
            </a:lvl1pPr>
          </a:lstStyle>
          <a:p>
            <a:r>
              <a:rPr lang="en-US" dirty="0" smtClean="0"/>
              <a:t>5 AGENDA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83589" y="1810636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760126" y="1867670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3417457" y="1806402"/>
            <a:ext cx="5229960" cy="5842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383589" y="2531935"/>
            <a:ext cx="5345544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0126" y="2588969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383589" y="3958099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60126" y="4015133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417457" y="2548868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3417457" y="3975032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767383" y="3317982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383589" y="4677217"/>
            <a:ext cx="5334488" cy="57573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2760125" y="4734251"/>
            <a:ext cx="55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0" dirty="0" smtClean="0">
                <a:solidFill>
                  <a:schemeClr val="accent2"/>
                </a:solidFill>
                <a:latin typeface="+mj-lt"/>
              </a:rPr>
              <a:t>5</a:t>
            </a:r>
            <a:endParaRPr lang="en-US" sz="2400" b="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417457" y="4694150"/>
            <a:ext cx="5229958" cy="54186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17457" y="3277881"/>
            <a:ext cx="5229958" cy="541867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rgbClr val="20546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PLACEHOLDER TEXT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2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413933"/>
            <a:ext cx="3862009" cy="3572933"/>
          </a:xfrm>
          <a:prstGeom prst="rect">
            <a:avLst/>
          </a:prstGeom>
          <a:solidFill>
            <a:srgbClr val="D5D5D5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236" y="1831699"/>
            <a:ext cx="3408231" cy="2737400"/>
          </a:xfrm>
        </p:spPr>
        <p:txBody>
          <a:bodyPr>
            <a:no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4030133" y="313267"/>
            <a:ext cx="4698999" cy="577426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342946" rtl="0" eaLnBrk="1" latinLnBrk="0" hangingPunct="1">
              <a:spcBef>
                <a:spcPts val="1200"/>
              </a:spcBef>
              <a:buSzPct val="80000"/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1pPr>
            <a:lvl2pPr marL="557287" indent="-214341" algn="l" defTabSz="342946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2pPr>
            <a:lvl3pPr marL="857364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3pPr>
            <a:lvl4pPr marL="1200310" indent="-171473" algn="l" defTabSz="342946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4pPr>
            <a:lvl5pPr marL="1543256" indent="-171473" algn="l" defTabSz="342946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FFFFFF"/>
                </a:solidFill>
                <a:latin typeface="HelveticaNeueLT Std Lt"/>
                <a:ea typeface="+mn-ea"/>
                <a:cs typeface="HelveticaNeueLT Std Lt"/>
              </a:defRPr>
            </a:lvl5pPr>
            <a:lvl6pPr marL="1886201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342946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4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Click to edit text </a:t>
            </a:r>
          </a:p>
          <a:p>
            <a:pPr marL="557287" marR="0" lvl="1" indent="-214341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</a:p>
          <a:p>
            <a:pPr marL="857364" marR="0" lvl="2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</a:p>
          <a:p>
            <a:pPr marL="1200310" marR="0" lvl="3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</a:p>
          <a:p>
            <a:pPr marL="1543256" marR="0" lvl="4" indent="-171473" algn="l" defTabSz="3429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1">
    <p:bg>
      <p:bgPr>
        <a:blipFill dpi="0" rotWithShape="1">
          <a:blip r:embed="rId2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273" y="6356352"/>
            <a:ext cx="3077659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1289756"/>
          </a:xfrm>
        </p:spPr>
        <p:txBody>
          <a:bodyPr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 smtClean="0"/>
              <a:t>ICONS 1: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617228" y="2124019"/>
            <a:ext cx="1241663" cy="1264666"/>
            <a:chOff x="9486900" y="831850"/>
            <a:chExt cx="1813648" cy="1847248"/>
          </a:xfrm>
        </p:grpSpPr>
        <p:sp>
          <p:nvSpPr>
            <p:cNvPr id="7" name="Oval 6"/>
            <p:cNvSpPr/>
            <p:nvPr/>
          </p:nvSpPr>
          <p:spPr>
            <a:xfrm>
              <a:off x="9612392" y="992049"/>
              <a:ext cx="1563608" cy="1563602"/>
            </a:xfrm>
            <a:prstGeom prst="ellipse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86900" y="831850"/>
              <a:ext cx="1813648" cy="1847248"/>
              <a:chOff x="4862572" y="2025032"/>
              <a:chExt cx="1813880" cy="184748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862572" y="2025032"/>
                <a:ext cx="1813880" cy="1847484"/>
                <a:chOff x="9308149" y="4195866"/>
                <a:chExt cx="1813880" cy="184748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9315449" y="4237876"/>
                  <a:ext cx="1800225" cy="1800219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9308149" y="4195866"/>
                  <a:ext cx="1813880" cy="1847484"/>
                  <a:chOff x="8765224" y="4129191"/>
                  <a:chExt cx="1813880" cy="1847483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765224" y="4162798"/>
                    <a:ext cx="1813880" cy="1813876"/>
                  </a:xfrm>
                  <a:prstGeom prst="ellipse">
                    <a:avLst/>
                  </a:prstGeom>
                  <a:ln w="12700" cmpd="sng">
                    <a:solidFill>
                      <a:schemeClr val="bg1">
                        <a:alpha val="63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9666739" y="4129191"/>
                    <a:ext cx="89324" cy="410984"/>
                    <a:chOff x="8610585" y="1047546"/>
                    <a:chExt cx="216588" cy="996531"/>
                  </a:xfrm>
                </p:grpSpPr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>
                      <a:off x="8705196" y="1162634"/>
                      <a:ext cx="13683" cy="881443"/>
                    </a:xfrm>
                    <a:prstGeom prst="line">
                      <a:avLst/>
                    </a:prstGeom>
                    <a:ln w="158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8610585" y="1047546"/>
                      <a:ext cx="216588" cy="216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8842137" y="5290703"/>
                    <a:ext cx="346024" cy="185928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Group 15"/>
                  <p:cNvGrpSpPr>
                    <a:grpSpLocks noChangeAspect="1"/>
                  </p:cNvGrpSpPr>
                  <p:nvPr/>
                </p:nvGrpSpPr>
                <p:grpSpPr>
                  <a:xfrm rot="18240000" flipV="1">
                    <a:off x="10268875" y="5214961"/>
                    <a:ext cx="158220" cy="386565"/>
                    <a:chOff x="8450013" y="1047003"/>
                    <a:chExt cx="383640" cy="937317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18240000" flipH="1">
                      <a:off x="8219666" y="1370334"/>
                      <a:ext cx="844333" cy="383640"/>
                    </a:xfrm>
                    <a:prstGeom prst="line">
                      <a:avLst/>
                    </a:prstGeom>
                    <a:ln w="158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Oval 18"/>
                    <p:cNvSpPr>
                      <a:spLocks noChangeAspect="1"/>
                    </p:cNvSpPr>
                    <p:nvPr/>
                  </p:nvSpPr>
                  <p:spPr>
                    <a:xfrm>
                      <a:off x="8610697" y="1047003"/>
                      <a:ext cx="203849" cy="2038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7" name="Oval 16"/>
                  <p:cNvSpPr/>
                  <p:nvPr/>
                </p:nvSpPr>
                <p:spPr>
                  <a:xfrm>
                    <a:off x="8808517" y="5417567"/>
                    <a:ext cx="89324" cy="8931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0" name="Oval 9"/>
              <p:cNvSpPr/>
              <p:nvPr/>
            </p:nvSpPr>
            <p:spPr>
              <a:xfrm>
                <a:off x="5239851" y="2435918"/>
                <a:ext cx="1059323" cy="1059322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rgbClr val="FF6600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403133" y="3107722"/>
            <a:ext cx="1375664" cy="1401149"/>
            <a:chOff x="5622036" y="1453133"/>
            <a:chExt cx="1375664" cy="1401149"/>
          </a:xfrm>
        </p:grpSpPr>
        <p:sp>
          <p:nvSpPr>
            <p:cNvPr id="23" name="Oval 22"/>
            <p:cNvSpPr/>
            <p:nvPr/>
          </p:nvSpPr>
          <p:spPr>
            <a:xfrm>
              <a:off x="5717223" y="1574645"/>
              <a:ext cx="1186007" cy="1186002"/>
            </a:xfrm>
            <a:prstGeom prst="ellipse">
              <a:avLst/>
            </a:prstGeom>
            <a:solidFill>
              <a:schemeClr val="bg1">
                <a:lumMod val="9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22036" y="1453133"/>
              <a:ext cx="1375664" cy="1401149"/>
              <a:chOff x="9308149" y="4195866"/>
              <a:chExt cx="1813880" cy="184748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315449" y="4237876"/>
                <a:ext cx="1800225" cy="1800219"/>
              </a:xfrm>
              <a:prstGeom prst="ellipse">
                <a:avLst/>
              </a:pr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9308149" y="4195866"/>
                <a:ext cx="1813880" cy="1847484"/>
                <a:chOff x="8765224" y="4129191"/>
                <a:chExt cx="1813880" cy="1847483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765224" y="4162798"/>
                  <a:ext cx="1813880" cy="1813876"/>
                </a:xfrm>
                <a:prstGeom prst="ellipse">
                  <a:avLst/>
                </a:prstGeom>
                <a:ln w="12700" cmpd="sng">
                  <a:solidFill>
                    <a:schemeClr val="bg1">
                      <a:alpha val="63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9666739" y="4129191"/>
                  <a:ext cx="89324" cy="410984"/>
                  <a:chOff x="8610585" y="1047546"/>
                  <a:chExt cx="216588" cy="996531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8705196" y="1162634"/>
                    <a:ext cx="13683" cy="881443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8610585" y="1047546"/>
                    <a:ext cx="216588" cy="2165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842137" y="5290703"/>
                  <a:ext cx="346024" cy="185928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>
                  <a:grpSpLocks noChangeAspect="1"/>
                </p:cNvGrpSpPr>
                <p:nvPr/>
              </p:nvGrpSpPr>
              <p:grpSpPr>
                <a:xfrm rot="18240000" flipV="1">
                  <a:off x="10268875" y="5214961"/>
                  <a:ext cx="158220" cy="386565"/>
                  <a:chOff x="8450013" y="1047003"/>
                  <a:chExt cx="383640" cy="937317"/>
                </a:xfrm>
              </p:grpSpPr>
              <p:cxnSp>
                <p:nvCxnSpPr>
                  <p:cNvPr id="33" name="Straight Connector 32"/>
                  <p:cNvCxnSpPr/>
                  <p:nvPr/>
                </p:nvCxnSpPr>
                <p:spPr>
                  <a:xfrm rot="18240000" flipH="1">
                    <a:off x="8219666" y="1370334"/>
                    <a:ext cx="844333" cy="383640"/>
                  </a:xfrm>
                  <a:prstGeom prst="line">
                    <a:avLst/>
                  </a:prstGeom>
                  <a:ln w="158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8610697" y="1047003"/>
                    <a:ext cx="203849" cy="2038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2" name="Oval 31"/>
                <p:cNvSpPr/>
                <p:nvPr/>
              </p:nvSpPr>
              <p:spPr>
                <a:xfrm>
                  <a:off x="8808517" y="5417567"/>
                  <a:ext cx="89324" cy="8931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5" name="Oval 24"/>
            <p:cNvSpPr/>
            <p:nvPr/>
          </p:nvSpPr>
          <p:spPr>
            <a:xfrm>
              <a:off x="5908168" y="1764753"/>
              <a:ext cx="803401" cy="803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 cmpd="sng">
              <a:solidFill>
                <a:schemeClr val="bg1"/>
              </a:solidFill>
            </a:ln>
            <a:effectLst>
              <a:innerShdw blurRad="1270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  <p:sp>
        <p:nvSpPr>
          <p:cNvPr id="37" name="Oval 36"/>
          <p:cNvSpPr/>
          <p:nvPr userDrawn="1"/>
        </p:nvSpPr>
        <p:spPr>
          <a:xfrm>
            <a:off x="934980" y="2410392"/>
            <a:ext cx="348640" cy="348642"/>
          </a:xfrm>
          <a:prstGeom prst="ellipse">
            <a:avLst/>
          </a:prstGeom>
          <a:solidFill>
            <a:schemeClr val="bg2">
              <a:lumMod val="20000"/>
              <a:lumOff val="80000"/>
              <a:alpha val="57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 flipH="1">
            <a:off x="1009078" y="2484491"/>
            <a:ext cx="200444" cy="200444"/>
            <a:chOff x="5993368" y="939860"/>
            <a:chExt cx="267613" cy="267613"/>
          </a:xfrm>
        </p:grpSpPr>
        <p:sp>
          <p:nvSpPr>
            <p:cNvPr id="39" name="Freeform 31"/>
            <p:cNvSpPr>
              <a:spLocks/>
            </p:cNvSpPr>
            <p:nvPr/>
          </p:nvSpPr>
          <p:spPr bwMode="auto">
            <a:xfrm rot="32639">
              <a:off x="6043656" y="994216"/>
              <a:ext cx="169077" cy="169077"/>
            </a:xfrm>
            <a:custGeom>
              <a:avLst/>
              <a:gdLst>
                <a:gd name="T0" fmla="*/ 36 w 53"/>
                <a:gd name="T1" fmla="*/ 5 h 53"/>
                <a:gd name="T2" fmla="*/ 49 w 53"/>
                <a:gd name="T3" fmla="*/ 35 h 53"/>
                <a:gd name="T4" fmla="*/ 18 w 53"/>
                <a:gd name="T5" fmla="*/ 48 h 53"/>
                <a:gd name="T6" fmla="*/ 6 w 53"/>
                <a:gd name="T7" fmla="*/ 17 h 53"/>
                <a:gd name="T8" fmla="*/ 36 w 53"/>
                <a:gd name="T9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6" y="5"/>
                  </a:moveTo>
                  <a:cubicBezTo>
                    <a:pt x="48" y="10"/>
                    <a:pt x="53" y="24"/>
                    <a:pt x="49" y="35"/>
                  </a:cubicBezTo>
                  <a:cubicBezTo>
                    <a:pt x="43" y="47"/>
                    <a:pt x="30" y="53"/>
                    <a:pt x="18" y="48"/>
                  </a:cubicBezTo>
                  <a:cubicBezTo>
                    <a:pt x="6" y="43"/>
                    <a:pt x="0" y="29"/>
                    <a:pt x="6" y="17"/>
                  </a:cubicBezTo>
                  <a:cubicBezTo>
                    <a:pt x="10" y="5"/>
                    <a:pt x="24" y="0"/>
                    <a:pt x="36" y="5"/>
                  </a:cubicBezTo>
                  <a:close/>
                </a:path>
              </a:pathLst>
            </a:custGeom>
            <a:solidFill>
              <a:srgbClr val="CBE1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 rot="20594459">
              <a:off x="5993368" y="939860"/>
              <a:ext cx="267613" cy="267613"/>
            </a:xfrm>
            <a:prstGeom prst="ellipse">
              <a:avLst/>
            </a:prstGeom>
            <a:gradFill>
              <a:gsLst>
                <a:gs pos="100000">
                  <a:schemeClr val="accent6"/>
                </a:gs>
                <a:gs pos="0">
                  <a:srgbClr val="FF6600"/>
                </a:gs>
              </a:gsLst>
              <a:lin ang="5400000" scaled="0"/>
            </a:gradFill>
            <a:ln w="19050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  <p:sp>
        <p:nvSpPr>
          <p:cNvPr id="41" name="Freeform 11"/>
          <p:cNvSpPr>
            <a:spLocks/>
          </p:cNvSpPr>
          <p:nvPr userDrawn="1"/>
        </p:nvSpPr>
        <p:spPr bwMode="auto">
          <a:xfrm>
            <a:off x="4119124" y="3006822"/>
            <a:ext cx="549964" cy="570548"/>
          </a:xfrm>
          <a:custGeom>
            <a:avLst/>
            <a:gdLst>
              <a:gd name="T0" fmla="*/ 1256 w 1256"/>
              <a:gd name="T1" fmla="*/ 969 h 1245"/>
              <a:gd name="T2" fmla="*/ 628 w 1256"/>
              <a:gd name="T3" fmla="*/ 1245 h 1245"/>
              <a:gd name="T4" fmla="*/ 0 w 1256"/>
              <a:gd name="T5" fmla="*/ 969 h 1245"/>
              <a:gd name="T6" fmla="*/ 0 w 1256"/>
              <a:gd name="T7" fmla="*/ 277 h 1245"/>
              <a:gd name="T8" fmla="*/ 628 w 1256"/>
              <a:gd name="T9" fmla="*/ 0 h 1245"/>
              <a:gd name="T10" fmla="*/ 1256 w 1256"/>
              <a:gd name="T11" fmla="*/ 277 h 1245"/>
              <a:gd name="T12" fmla="*/ 1256 w 1256"/>
              <a:gd name="T13" fmla="*/ 969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6" h="1245">
                <a:moveTo>
                  <a:pt x="1256" y="969"/>
                </a:moveTo>
                <a:lnTo>
                  <a:pt x="628" y="1245"/>
                </a:lnTo>
                <a:lnTo>
                  <a:pt x="0" y="969"/>
                </a:lnTo>
                <a:lnTo>
                  <a:pt x="0" y="277"/>
                </a:lnTo>
                <a:lnTo>
                  <a:pt x="628" y="0"/>
                </a:lnTo>
                <a:lnTo>
                  <a:pt x="1256" y="277"/>
                </a:lnTo>
                <a:lnTo>
                  <a:pt x="1256" y="969"/>
                </a:lnTo>
                <a:close/>
              </a:path>
            </a:pathLst>
          </a:custGeom>
          <a:solidFill>
            <a:schemeClr val="accent1"/>
          </a:solidFill>
          <a:ln w="1270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grpSp>
        <p:nvGrpSpPr>
          <p:cNvPr id="42" name="Group 18"/>
          <p:cNvGrpSpPr>
            <a:grpSpLocks noChangeAspect="1"/>
          </p:cNvGrpSpPr>
          <p:nvPr userDrawn="1"/>
        </p:nvGrpSpPr>
        <p:grpSpPr bwMode="auto">
          <a:xfrm>
            <a:off x="4218093" y="4539246"/>
            <a:ext cx="352026" cy="550672"/>
            <a:chOff x="7740" y="68"/>
            <a:chExt cx="280" cy="438"/>
          </a:xfrm>
          <a:solidFill>
            <a:schemeClr val="bg1">
              <a:alpha val="84000"/>
            </a:schemeClr>
          </a:solidFill>
        </p:grpSpPr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7770" y="68"/>
              <a:ext cx="217" cy="217"/>
            </a:xfrm>
            <a:custGeom>
              <a:avLst/>
              <a:gdLst>
                <a:gd name="T0" fmla="*/ 46 w 92"/>
                <a:gd name="T1" fmla="*/ 92 h 92"/>
                <a:gd name="T2" fmla="*/ 83 w 92"/>
                <a:gd name="T3" fmla="*/ 73 h 92"/>
                <a:gd name="T4" fmla="*/ 92 w 92"/>
                <a:gd name="T5" fmla="*/ 46 h 92"/>
                <a:gd name="T6" fmla="*/ 46 w 92"/>
                <a:gd name="T7" fmla="*/ 0 h 92"/>
                <a:gd name="T8" fmla="*/ 0 w 92"/>
                <a:gd name="T9" fmla="*/ 46 h 92"/>
                <a:gd name="T10" fmla="*/ 9 w 92"/>
                <a:gd name="T11" fmla="*/ 73 h 92"/>
                <a:gd name="T12" fmla="*/ 46 w 92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46" y="92"/>
                  </a:moveTo>
                  <a:cubicBezTo>
                    <a:pt x="62" y="92"/>
                    <a:pt x="75" y="85"/>
                    <a:pt x="83" y="73"/>
                  </a:cubicBezTo>
                  <a:cubicBezTo>
                    <a:pt x="89" y="66"/>
                    <a:pt x="92" y="56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56"/>
                    <a:pt x="4" y="66"/>
                    <a:pt x="9" y="73"/>
                  </a:cubicBezTo>
                  <a:cubicBezTo>
                    <a:pt x="18" y="85"/>
                    <a:pt x="31" y="92"/>
                    <a:pt x="46" y="92"/>
                  </a:cubicBez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7740" y="260"/>
              <a:ext cx="280" cy="246"/>
            </a:xfrm>
            <a:custGeom>
              <a:avLst/>
              <a:gdLst>
                <a:gd name="T0" fmla="*/ 104 w 119"/>
                <a:gd name="T1" fmla="*/ 0 h 104"/>
                <a:gd name="T2" fmla="*/ 59 w 119"/>
                <a:gd name="T3" fmla="*/ 22 h 104"/>
                <a:gd name="T4" fmla="*/ 15 w 119"/>
                <a:gd name="T5" fmla="*/ 0 h 104"/>
                <a:gd name="T6" fmla="*/ 0 w 119"/>
                <a:gd name="T7" fmla="*/ 13 h 104"/>
                <a:gd name="T8" fmla="*/ 0 w 119"/>
                <a:gd name="T9" fmla="*/ 35 h 104"/>
                <a:gd name="T10" fmla="*/ 0 w 119"/>
                <a:gd name="T11" fmla="*/ 37 h 104"/>
                <a:gd name="T12" fmla="*/ 0 w 119"/>
                <a:gd name="T13" fmla="*/ 69 h 104"/>
                <a:gd name="T14" fmla="*/ 0 w 119"/>
                <a:gd name="T15" fmla="*/ 92 h 104"/>
                <a:gd name="T16" fmla="*/ 59 w 119"/>
                <a:gd name="T17" fmla="*/ 104 h 104"/>
                <a:gd name="T18" fmla="*/ 119 w 119"/>
                <a:gd name="T19" fmla="*/ 92 h 104"/>
                <a:gd name="T20" fmla="*/ 119 w 119"/>
                <a:gd name="T21" fmla="*/ 69 h 104"/>
                <a:gd name="T22" fmla="*/ 119 w 119"/>
                <a:gd name="T23" fmla="*/ 37 h 104"/>
                <a:gd name="T24" fmla="*/ 119 w 119"/>
                <a:gd name="T25" fmla="*/ 35 h 104"/>
                <a:gd name="T26" fmla="*/ 119 w 119"/>
                <a:gd name="T27" fmla="*/ 13 h 104"/>
                <a:gd name="T28" fmla="*/ 104 w 11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04">
                  <a:moveTo>
                    <a:pt x="104" y="0"/>
                  </a:moveTo>
                  <a:cubicBezTo>
                    <a:pt x="94" y="13"/>
                    <a:pt x="78" y="22"/>
                    <a:pt x="59" y="22"/>
                  </a:cubicBezTo>
                  <a:cubicBezTo>
                    <a:pt x="41" y="22"/>
                    <a:pt x="25" y="13"/>
                    <a:pt x="15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4" y="0"/>
                  </a:lnTo>
                  <a:close/>
                </a:path>
              </a:pathLst>
            </a:custGeom>
            <a:gradFill>
              <a:gsLst>
                <a:gs pos="100000">
                  <a:srgbClr val="F78C46"/>
                </a:gs>
                <a:gs pos="0">
                  <a:srgbClr val="FF6600"/>
                </a:gs>
              </a:gsLst>
              <a:lin ang="5400000" scaled="0"/>
            </a:gradFill>
            <a:ln w="12700" cmpd="sng">
              <a:solidFill>
                <a:schemeClr val="bg1"/>
              </a:solidFill>
            </a:ln>
            <a:effectLst>
              <a:innerShdw blurRad="63500">
                <a:prstClr val="black">
                  <a:alpha val="97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7775" y="260"/>
              <a:ext cx="0" cy="0"/>
            </a:xfrm>
            <a:prstGeom prst="line">
              <a:avLst/>
            </a:prstGeom>
            <a:gradFill flip="none" rotWithShape="1">
              <a:gsLst>
                <a:gs pos="0">
                  <a:schemeClr val="accent3">
                    <a:alpha val="83000"/>
                  </a:schemeClr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15875" cap="rnd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3514812" y="1177320"/>
            <a:ext cx="1758589" cy="1486940"/>
            <a:chOff x="4418768" y="499572"/>
            <a:chExt cx="4150305" cy="3709680"/>
          </a:xfrm>
        </p:grpSpPr>
        <p:grpSp>
          <p:nvGrpSpPr>
            <p:cNvPr id="48" name="Group 47"/>
            <p:cNvGrpSpPr/>
            <p:nvPr/>
          </p:nvGrpSpPr>
          <p:grpSpPr>
            <a:xfrm>
              <a:off x="6424323" y="499572"/>
              <a:ext cx="220324" cy="935530"/>
              <a:chOff x="8608715" y="1045670"/>
              <a:chExt cx="220326" cy="93553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8718878" y="1104900"/>
                <a:ext cx="0" cy="8763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8608715" y="1045670"/>
                <a:ext cx="220326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18768" y="3490742"/>
              <a:ext cx="1060210" cy="420029"/>
              <a:chOff x="6209468" y="4182892"/>
              <a:chExt cx="1060210" cy="42002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3360000" flipH="1" flipV="1">
                <a:off x="6761678" y="3674892"/>
                <a:ext cx="0" cy="10160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6209468" y="4382597"/>
                <a:ext cx="220324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516471" y="3490729"/>
              <a:ext cx="1052602" cy="420042"/>
              <a:chOff x="9307171" y="4182879"/>
              <a:chExt cx="1052602" cy="420042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8240000" flipV="1">
                <a:off x="9815171" y="3674879"/>
                <a:ext cx="0" cy="1016000"/>
              </a:xfrm>
              <a:prstGeom prst="line">
                <a:avLst/>
              </a:prstGeom>
              <a:ln w="158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0139449" y="4382597"/>
                <a:ext cx="220324" cy="220324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126839" y="1231900"/>
              <a:ext cx="2825361" cy="2977352"/>
              <a:chOff x="6917539" y="1924050"/>
              <a:chExt cx="2825361" cy="297735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116045" y="2130026"/>
                <a:ext cx="2428349" cy="2565399"/>
              </a:xfrm>
              <a:prstGeom prst="ellipse">
                <a:avLst/>
              </a:prstGeom>
              <a:gradFill>
                <a:gsLst>
                  <a:gs pos="100000">
                    <a:srgbClr val="F78C46"/>
                  </a:gs>
                  <a:gs pos="0">
                    <a:schemeClr val="accent2"/>
                  </a:gs>
                </a:gsLst>
                <a:lin ang="5400000" scaled="0"/>
              </a:gradFill>
              <a:ln w="19050" cmpd="sng">
                <a:solidFill>
                  <a:schemeClr val="bg1"/>
                </a:solidFill>
              </a:ln>
              <a:effectLst>
                <a:innerShdw blurRad="127000">
                  <a:prstClr val="black">
                    <a:alpha val="97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7795" y="3092499"/>
                <a:ext cx="2405065" cy="74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b="1" spc="100" dirty="0" smtClean="0">
                    <a:solidFill>
                      <a:schemeClr val="bg1"/>
                    </a:solidFill>
                    <a:latin typeface="+mn-lt"/>
                    <a:cs typeface="Arial Narrow"/>
                  </a:rPr>
                  <a:t>LABEL</a:t>
                </a:r>
                <a:endParaRPr lang="en-US" sz="900" b="1" spc="100" dirty="0">
                  <a:solidFill>
                    <a:schemeClr val="bg1"/>
                  </a:solidFill>
                  <a:latin typeface="+mn-lt"/>
                  <a:cs typeface="Arial Narrow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17539" y="1924050"/>
                <a:ext cx="2825361" cy="2977352"/>
              </a:xfrm>
              <a:prstGeom prst="ellipse">
                <a:avLst/>
              </a:prstGeom>
              <a:ln w="22225">
                <a:solidFill>
                  <a:schemeClr val="bg1">
                    <a:alpha val="63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Hexagon 60"/>
          <p:cNvSpPr/>
          <p:nvPr userDrawn="1"/>
        </p:nvSpPr>
        <p:spPr>
          <a:xfrm>
            <a:off x="4074463" y="3758149"/>
            <a:ext cx="639287" cy="551109"/>
          </a:xfrm>
          <a:prstGeom prst="hexagon">
            <a:avLst/>
          </a:prstGeom>
          <a:gradFill>
            <a:gsLst>
              <a:gs pos="100000">
                <a:srgbClr val="F78C46"/>
              </a:gs>
              <a:gs pos="0">
                <a:schemeClr val="accent2"/>
              </a:gs>
            </a:gsLst>
            <a:lin ang="5400000" scaled="0"/>
          </a:gradFill>
          <a:ln w="12700" cmpd="sng">
            <a:solidFill>
              <a:schemeClr val="bg1"/>
            </a:solidFill>
          </a:ln>
          <a:effectLst>
            <a:innerShdw blurRad="127000">
              <a:prstClr val="black">
                <a:alpha val="97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2" name="Freeform 6"/>
          <p:cNvSpPr>
            <a:spLocks noEditPoints="1"/>
          </p:cNvSpPr>
          <p:nvPr userDrawn="1"/>
        </p:nvSpPr>
        <p:spPr bwMode="auto">
          <a:xfrm>
            <a:off x="6716726" y="2053777"/>
            <a:ext cx="658918" cy="661524"/>
          </a:xfrm>
          <a:custGeom>
            <a:avLst/>
            <a:gdLst>
              <a:gd name="T0" fmla="*/ 306 w 321"/>
              <a:gd name="T1" fmla="*/ 105 h 322"/>
              <a:gd name="T2" fmla="*/ 271 w 321"/>
              <a:gd name="T3" fmla="*/ 105 h 322"/>
              <a:gd name="T4" fmla="*/ 216 w 321"/>
              <a:gd name="T5" fmla="*/ 52 h 322"/>
              <a:gd name="T6" fmla="*/ 216 w 321"/>
              <a:gd name="T7" fmla="*/ 16 h 322"/>
              <a:gd name="T8" fmla="*/ 199 w 321"/>
              <a:gd name="T9" fmla="*/ 0 h 322"/>
              <a:gd name="T10" fmla="*/ 122 w 321"/>
              <a:gd name="T11" fmla="*/ 0 h 322"/>
              <a:gd name="T12" fmla="*/ 105 w 321"/>
              <a:gd name="T13" fmla="*/ 16 h 322"/>
              <a:gd name="T14" fmla="*/ 105 w 321"/>
              <a:gd name="T15" fmla="*/ 52 h 322"/>
              <a:gd name="T16" fmla="*/ 51 w 321"/>
              <a:gd name="T17" fmla="*/ 105 h 322"/>
              <a:gd name="T18" fmla="*/ 15 w 321"/>
              <a:gd name="T19" fmla="*/ 105 h 322"/>
              <a:gd name="T20" fmla="*/ 0 w 321"/>
              <a:gd name="T21" fmla="*/ 123 h 322"/>
              <a:gd name="T22" fmla="*/ 0 w 321"/>
              <a:gd name="T23" fmla="*/ 200 h 322"/>
              <a:gd name="T24" fmla="*/ 15 w 321"/>
              <a:gd name="T25" fmla="*/ 217 h 322"/>
              <a:gd name="T26" fmla="*/ 49 w 321"/>
              <a:gd name="T27" fmla="*/ 217 h 322"/>
              <a:gd name="T28" fmla="*/ 105 w 321"/>
              <a:gd name="T29" fmla="*/ 274 h 322"/>
              <a:gd name="T30" fmla="*/ 105 w 321"/>
              <a:gd name="T31" fmla="*/ 307 h 322"/>
              <a:gd name="T32" fmla="*/ 122 w 321"/>
              <a:gd name="T33" fmla="*/ 322 h 322"/>
              <a:gd name="T34" fmla="*/ 199 w 321"/>
              <a:gd name="T35" fmla="*/ 322 h 322"/>
              <a:gd name="T36" fmla="*/ 216 w 321"/>
              <a:gd name="T37" fmla="*/ 307 h 322"/>
              <a:gd name="T38" fmla="*/ 216 w 321"/>
              <a:gd name="T39" fmla="*/ 274 h 322"/>
              <a:gd name="T40" fmla="*/ 272 w 321"/>
              <a:gd name="T41" fmla="*/ 217 h 322"/>
              <a:gd name="T42" fmla="*/ 306 w 321"/>
              <a:gd name="T43" fmla="*/ 217 h 322"/>
              <a:gd name="T44" fmla="*/ 321 w 321"/>
              <a:gd name="T45" fmla="*/ 200 h 322"/>
              <a:gd name="T46" fmla="*/ 321 w 321"/>
              <a:gd name="T47" fmla="*/ 123 h 322"/>
              <a:gd name="T48" fmla="*/ 306 w 321"/>
              <a:gd name="T49" fmla="*/ 105 h 322"/>
              <a:gd name="T50" fmla="*/ 161 w 321"/>
              <a:gd name="T51" fmla="*/ 222 h 322"/>
              <a:gd name="T52" fmla="*/ 102 w 321"/>
              <a:gd name="T53" fmla="*/ 163 h 322"/>
              <a:gd name="T54" fmla="*/ 161 w 321"/>
              <a:gd name="T55" fmla="*/ 104 h 322"/>
              <a:gd name="T56" fmla="*/ 219 w 321"/>
              <a:gd name="T57" fmla="*/ 163 h 322"/>
              <a:gd name="T58" fmla="*/ 161 w 321"/>
              <a:gd name="T59" fmla="*/ 2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1" h="322">
                <a:moveTo>
                  <a:pt x="306" y="105"/>
                </a:moveTo>
                <a:cubicBezTo>
                  <a:pt x="271" y="105"/>
                  <a:pt x="271" y="105"/>
                  <a:pt x="271" y="105"/>
                </a:cubicBezTo>
                <a:cubicBezTo>
                  <a:pt x="259" y="82"/>
                  <a:pt x="240" y="64"/>
                  <a:pt x="216" y="52"/>
                </a:cubicBezTo>
                <a:cubicBezTo>
                  <a:pt x="216" y="16"/>
                  <a:pt x="216" y="16"/>
                  <a:pt x="216" y="16"/>
                </a:cubicBezTo>
                <a:cubicBezTo>
                  <a:pt x="216" y="7"/>
                  <a:pt x="209" y="0"/>
                  <a:pt x="19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3" y="0"/>
                  <a:pt x="105" y="7"/>
                  <a:pt x="105" y="16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82" y="64"/>
                  <a:pt x="63" y="82"/>
                  <a:pt x="51" y="105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7" y="105"/>
                  <a:pt x="0" y="113"/>
                  <a:pt x="0" y="1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9"/>
                  <a:pt x="7" y="217"/>
                  <a:pt x="15" y="217"/>
                </a:cubicBezTo>
                <a:cubicBezTo>
                  <a:pt x="49" y="217"/>
                  <a:pt x="49" y="217"/>
                  <a:pt x="49" y="217"/>
                </a:cubicBezTo>
                <a:cubicBezTo>
                  <a:pt x="61" y="241"/>
                  <a:pt x="80" y="261"/>
                  <a:pt x="105" y="274"/>
                </a:cubicBezTo>
                <a:cubicBezTo>
                  <a:pt x="105" y="307"/>
                  <a:pt x="105" y="307"/>
                  <a:pt x="105" y="307"/>
                </a:cubicBezTo>
                <a:cubicBezTo>
                  <a:pt x="105" y="315"/>
                  <a:pt x="113" y="322"/>
                  <a:pt x="122" y="322"/>
                </a:cubicBezTo>
                <a:cubicBezTo>
                  <a:pt x="199" y="322"/>
                  <a:pt x="199" y="322"/>
                  <a:pt x="199" y="322"/>
                </a:cubicBezTo>
                <a:cubicBezTo>
                  <a:pt x="209" y="322"/>
                  <a:pt x="216" y="315"/>
                  <a:pt x="216" y="307"/>
                </a:cubicBezTo>
                <a:cubicBezTo>
                  <a:pt x="216" y="274"/>
                  <a:pt x="216" y="274"/>
                  <a:pt x="216" y="274"/>
                </a:cubicBezTo>
                <a:cubicBezTo>
                  <a:pt x="241" y="261"/>
                  <a:pt x="260" y="241"/>
                  <a:pt x="272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14" y="217"/>
                  <a:pt x="321" y="209"/>
                  <a:pt x="321" y="200"/>
                </a:cubicBezTo>
                <a:cubicBezTo>
                  <a:pt x="321" y="123"/>
                  <a:pt x="321" y="123"/>
                  <a:pt x="321" y="123"/>
                </a:cubicBezTo>
                <a:cubicBezTo>
                  <a:pt x="321" y="113"/>
                  <a:pt x="314" y="105"/>
                  <a:pt x="306" y="105"/>
                </a:cubicBezTo>
                <a:close/>
                <a:moveTo>
                  <a:pt x="161" y="222"/>
                </a:moveTo>
                <a:cubicBezTo>
                  <a:pt x="128" y="222"/>
                  <a:pt x="102" y="195"/>
                  <a:pt x="102" y="163"/>
                </a:cubicBezTo>
                <a:cubicBezTo>
                  <a:pt x="102" y="130"/>
                  <a:pt x="128" y="104"/>
                  <a:pt x="161" y="104"/>
                </a:cubicBezTo>
                <a:cubicBezTo>
                  <a:pt x="193" y="104"/>
                  <a:pt x="219" y="130"/>
                  <a:pt x="219" y="163"/>
                </a:cubicBezTo>
                <a:cubicBezTo>
                  <a:pt x="219" y="195"/>
                  <a:pt x="193" y="222"/>
                  <a:pt x="161" y="222"/>
                </a:cubicBezTo>
                <a:close/>
              </a:path>
            </a:pathLst>
          </a:custGeom>
          <a:solidFill>
            <a:schemeClr val="tx2">
              <a:lumMod val="75000"/>
              <a:alpha val="62000"/>
            </a:schemeClr>
          </a:solidFill>
          <a:ln w="3175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8"/>
          <p:cNvSpPr>
            <a:spLocks noEditPoints="1"/>
          </p:cNvSpPr>
          <p:nvPr userDrawn="1"/>
        </p:nvSpPr>
        <p:spPr bwMode="auto">
          <a:xfrm>
            <a:off x="6185101" y="3459776"/>
            <a:ext cx="1764110" cy="1763102"/>
          </a:xfrm>
          <a:custGeom>
            <a:avLst/>
            <a:gdLst>
              <a:gd name="T0" fmla="*/ 686 w 741"/>
              <a:gd name="T1" fmla="*/ 328 h 740"/>
              <a:gd name="T2" fmla="*/ 696 w 741"/>
              <a:gd name="T3" fmla="*/ 221 h 740"/>
              <a:gd name="T4" fmla="*/ 667 w 741"/>
              <a:gd name="T5" fmla="*/ 147 h 740"/>
              <a:gd name="T6" fmla="*/ 613 w 741"/>
              <a:gd name="T7" fmla="*/ 165 h 740"/>
              <a:gd name="T8" fmla="*/ 565 w 741"/>
              <a:gd name="T9" fmla="*/ 66 h 740"/>
              <a:gd name="T10" fmla="*/ 503 w 741"/>
              <a:gd name="T11" fmla="*/ 17 h 740"/>
              <a:gd name="T12" fmla="*/ 462 w 741"/>
              <a:gd name="T13" fmla="*/ 64 h 740"/>
              <a:gd name="T14" fmla="*/ 366 w 741"/>
              <a:gd name="T15" fmla="*/ 14 h 740"/>
              <a:gd name="T16" fmla="*/ 287 w 741"/>
              <a:gd name="T17" fmla="*/ 12 h 740"/>
              <a:gd name="T18" fmla="*/ 280 w 741"/>
              <a:gd name="T19" fmla="*/ 63 h 740"/>
              <a:gd name="T20" fmla="*/ 172 w 741"/>
              <a:gd name="T21" fmla="*/ 73 h 740"/>
              <a:gd name="T22" fmla="*/ 101 w 741"/>
              <a:gd name="T23" fmla="*/ 110 h 740"/>
              <a:gd name="T24" fmla="*/ 125 w 741"/>
              <a:gd name="T25" fmla="*/ 162 h 740"/>
              <a:gd name="T26" fmla="*/ 40 w 741"/>
              <a:gd name="T27" fmla="*/ 226 h 740"/>
              <a:gd name="T28" fmla="*/ 5 w 741"/>
              <a:gd name="T29" fmla="*/ 298 h 740"/>
              <a:gd name="T30" fmla="*/ 50 w 741"/>
              <a:gd name="T31" fmla="*/ 325 h 740"/>
              <a:gd name="T32" fmla="*/ 47 w 741"/>
              <a:gd name="T33" fmla="*/ 399 h 740"/>
              <a:gd name="T34" fmla="*/ 2 w 741"/>
              <a:gd name="T35" fmla="*/ 426 h 740"/>
              <a:gd name="T36" fmla="*/ 37 w 741"/>
              <a:gd name="T37" fmla="*/ 497 h 740"/>
              <a:gd name="T38" fmla="*/ 115 w 741"/>
              <a:gd name="T39" fmla="*/ 571 h 740"/>
              <a:gd name="T40" fmla="*/ 90 w 741"/>
              <a:gd name="T41" fmla="*/ 616 h 740"/>
              <a:gd name="T42" fmla="*/ 156 w 741"/>
              <a:gd name="T43" fmla="*/ 661 h 740"/>
              <a:gd name="T44" fmla="*/ 263 w 741"/>
              <a:gd name="T45" fmla="*/ 676 h 740"/>
              <a:gd name="T46" fmla="*/ 269 w 741"/>
              <a:gd name="T47" fmla="*/ 728 h 740"/>
              <a:gd name="T48" fmla="*/ 349 w 741"/>
              <a:gd name="T49" fmla="*/ 725 h 740"/>
              <a:gd name="T50" fmla="*/ 368 w 741"/>
              <a:gd name="T51" fmla="*/ 693 h 740"/>
              <a:gd name="T52" fmla="*/ 460 w 741"/>
              <a:gd name="T53" fmla="*/ 715 h 740"/>
              <a:gd name="T54" fmla="*/ 539 w 741"/>
              <a:gd name="T55" fmla="*/ 702 h 740"/>
              <a:gd name="T56" fmla="*/ 533 w 741"/>
              <a:gd name="T57" fmla="*/ 648 h 740"/>
              <a:gd name="T58" fmla="*/ 631 w 741"/>
              <a:gd name="T59" fmla="*/ 605 h 740"/>
              <a:gd name="T60" fmla="*/ 687 w 741"/>
              <a:gd name="T61" fmla="*/ 549 h 740"/>
              <a:gd name="T62" fmla="*/ 657 w 741"/>
              <a:gd name="T63" fmla="*/ 511 h 740"/>
              <a:gd name="T64" fmla="*/ 720 w 741"/>
              <a:gd name="T65" fmla="*/ 422 h 740"/>
              <a:gd name="T66" fmla="*/ 740 w 741"/>
              <a:gd name="T67" fmla="*/ 345 h 740"/>
              <a:gd name="T68" fmla="*/ 215 w 741"/>
              <a:gd name="T69" fmla="*/ 372 h 740"/>
              <a:gd name="T70" fmla="*/ 520 w 741"/>
              <a:gd name="T71" fmla="*/ 372 h 740"/>
              <a:gd name="T72" fmla="*/ 215 w 741"/>
              <a:gd name="T73" fmla="*/ 37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1" h="740">
                <a:moveTo>
                  <a:pt x="726" y="330"/>
                </a:moveTo>
                <a:cubicBezTo>
                  <a:pt x="686" y="328"/>
                  <a:pt x="686" y="328"/>
                  <a:pt x="686" y="328"/>
                </a:cubicBezTo>
                <a:cubicBezTo>
                  <a:pt x="682" y="298"/>
                  <a:pt x="674" y="270"/>
                  <a:pt x="662" y="243"/>
                </a:cubicBezTo>
                <a:cubicBezTo>
                  <a:pt x="696" y="221"/>
                  <a:pt x="696" y="221"/>
                  <a:pt x="696" y="221"/>
                </a:cubicBezTo>
                <a:cubicBezTo>
                  <a:pt x="703" y="217"/>
                  <a:pt x="706" y="208"/>
                  <a:pt x="701" y="201"/>
                </a:cubicBezTo>
                <a:cubicBezTo>
                  <a:pt x="667" y="147"/>
                  <a:pt x="667" y="147"/>
                  <a:pt x="667" y="147"/>
                </a:cubicBezTo>
                <a:cubicBezTo>
                  <a:pt x="663" y="140"/>
                  <a:pt x="654" y="139"/>
                  <a:pt x="646" y="143"/>
                </a:cubicBezTo>
                <a:cubicBezTo>
                  <a:pt x="613" y="165"/>
                  <a:pt x="613" y="165"/>
                  <a:pt x="613" y="165"/>
                </a:cubicBezTo>
                <a:cubicBezTo>
                  <a:pt x="594" y="141"/>
                  <a:pt x="571" y="121"/>
                  <a:pt x="545" y="104"/>
                </a:cubicBezTo>
                <a:cubicBezTo>
                  <a:pt x="565" y="66"/>
                  <a:pt x="565" y="66"/>
                  <a:pt x="565" y="66"/>
                </a:cubicBezTo>
                <a:cubicBezTo>
                  <a:pt x="569" y="59"/>
                  <a:pt x="566" y="50"/>
                  <a:pt x="559" y="46"/>
                </a:cubicBezTo>
                <a:cubicBezTo>
                  <a:pt x="503" y="17"/>
                  <a:pt x="503" y="17"/>
                  <a:pt x="503" y="17"/>
                </a:cubicBezTo>
                <a:cubicBezTo>
                  <a:pt x="496" y="13"/>
                  <a:pt x="487" y="16"/>
                  <a:pt x="483" y="24"/>
                </a:cubicBezTo>
                <a:cubicBezTo>
                  <a:pt x="462" y="64"/>
                  <a:pt x="462" y="64"/>
                  <a:pt x="462" y="64"/>
                </a:cubicBezTo>
                <a:cubicBezTo>
                  <a:pt x="433" y="56"/>
                  <a:pt x="403" y="51"/>
                  <a:pt x="372" y="51"/>
                </a:cubicBezTo>
                <a:cubicBezTo>
                  <a:pt x="366" y="14"/>
                  <a:pt x="366" y="14"/>
                  <a:pt x="366" y="14"/>
                </a:cubicBezTo>
                <a:cubicBezTo>
                  <a:pt x="365" y="6"/>
                  <a:pt x="357" y="0"/>
                  <a:pt x="349" y="2"/>
                </a:cubicBezTo>
                <a:cubicBezTo>
                  <a:pt x="287" y="12"/>
                  <a:pt x="287" y="12"/>
                  <a:pt x="287" y="12"/>
                </a:cubicBezTo>
                <a:cubicBezTo>
                  <a:pt x="279" y="13"/>
                  <a:pt x="273" y="21"/>
                  <a:pt x="275" y="29"/>
                </a:cubicBezTo>
                <a:cubicBezTo>
                  <a:pt x="280" y="63"/>
                  <a:pt x="280" y="63"/>
                  <a:pt x="280" y="63"/>
                </a:cubicBezTo>
                <a:cubicBezTo>
                  <a:pt x="249" y="71"/>
                  <a:pt x="221" y="84"/>
                  <a:pt x="195" y="101"/>
                </a:cubicBezTo>
                <a:cubicBezTo>
                  <a:pt x="172" y="73"/>
                  <a:pt x="172" y="73"/>
                  <a:pt x="172" y="73"/>
                </a:cubicBezTo>
                <a:cubicBezTo>
                  <a:pt x="166" y="66"/>
                  <a:pt x="157" y="65"/>
                  <a:pt x="151" y="7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95" y="115"/>
                  <a:pt x="94" y="125"/>
                  <a:pt x="100" y="131"/>
                </a:cubicBezTo>
                <a:cubicBezTo>
                  <a:pt x="125" y="162"/>
                  <a:pt x="125" y="162"/>
                  <a:pt x="125" y="162"/>
                </a:cubicBezTo>
                <a:cubicBezTo>
                  <a:pt x="105" y="184"/>
                  <a:pt x="89" y="209"/>
                  <a:pt x="76" y="236"/>
                </a:cubicBezTo>
                <a:cubicBezTo>
                  <a:pt x="40" y="226"/>
                  <a:pt x="40" y="226"/>
                  <a:pt x="40" y="226"/>
                </a:cubicBezTo>
                <a:cubicBezTo>
                  <a:pt x="31" y="224"/>
                  <a:pt x="23" y="229"/>
                  <a:pt x="21" y="236"/>
                </a:cubicBezTo>
                <a:cubicBezTo>
                  <a:pt x="5" y="298"/>
                  <a:pt x="5" y="298"/>
                  <a:pt x="5" y="298"/>
                </a:cubicBezTo>
                <a:cubicBezTo>
                  <a:pt x="3" y="306"/>
                  <a:pt x="8" y="314"/>
                  <a:pt x="16" y="316"/>
                </a:cubicBezTo>
                <a:cubicBezTo>
                  <a:pt x="50" y="325"/>
                  <a:pt x="50" y="325"/>
                  <a:pt x="50" y="325"/>
                </a:cubicBezTo>
                <a:cubicBezTo>
                  <a:pt x="47" y="340"/>
                  <a:pt x="46" y="356"/>
                  <a:pt x="46" y="372"/>
                </a:cubicBezTo>
                <a:cubicBezTo>
                  <a:pt x="46" y="381"/>
                  <a:pt x="47" y="390"/>
                  <a:pt x="47" y="399"/>
                </a:cubicBezTo>
                <a:cubicBezTo>
                  <a:pt x="13" y="408"/>
                  <a:pt x="13" y="408"/>
                  <a:pt x="13" y="408"/>
                </a:cubicBezTo>
                <a:cubicBezTo>
                  <a:pt x="5" y="410"/>
                  <a:pt x="0" y="418"/>
                  <a:pt x="2" y="426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20" y="495"/>
                  <a:pt x="29" y="500"/>
                  <a:pt x="37" y="497"/>
                </a:cubicBezTo>
                <a:cubicBezTo>
                  <a:pt x="68" y="489"/>
                  <a:pt x="68" y="489"/>
                  <a:pt x="68" y="489"/>
                </a:cubicBezTo>
                <a:cubicBezTo>
                  <a:pt x="80" y="519"/>
                  <a:pt x="96" y="546"/>
                  <a:pt x="115" y="571"/>
                </a:cubicBezTo>
                <a:cubicBezTo>
                  <a:pt x="91" y="595"/>
                  <a:pt x="91" y="595"/>
                  <a:pt x="91" y="595"/>
                </a:cubicBezTo>
                <a:cubicBezTo>
                  <a:pt x="85" y="601"/>
                  <a:pt x="85" y="611"/>
                  <a:pt x="90" y="616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41" y="667"/>
                  <a:pt x="150" y="667"/>
                  <a:pt x="156" y="661"/>
                </a:cubicBezTo>
                <a:cubicBezTo>
                  <a:pt x="183" y="635"/>
                  <a:pt x="183" y="635"/>
                  <a:pt x="183" y="635"/>
                </a:cubicBezTo>
                <a:cubicBezTo>
                  <a:pt x="207" y="652"/>
                  <a:pt x="234" y="666"/>
                  <a:pt x="263" y="676"/>
                </a:cubicBezTo>
                <a:cubicBezTo>
                  <a:pt x="257" y="711"/>
                  <a:pt x="257" y="711"/>
                  <a:pt x="257" y="711"/>
                </a:cubicBezTo>
                <a:cubicBezTo>
                  <a:pt x="256" y="719"/>
                  <a:pt x="261" y="727"/>
                  <a:pt x="269" y="728"/>
                </a:cubicBezTo>
                <a:cubicBezTo>
                  <a:pt x="332" y="738"/>
                  <a:pt x="332" y="738"/>
                  <a:pt x="332" y="738"/>
                </a:cubicBezTo>
                <a:cubicBezTo>
                  <a:pt x="340" y="740"/>
                  <a:pt x="347" y="734"/>
                  <a:pt x="349" y="725"/>
                </a:cubicBezTo>
                <a:cubicBezTo>
                  <a:pt x="354" y="693"/>
                  <a:pt x="354" y="693"/>
                  <a:pt x="354" y="693"/>
                </a:cubicBezTo>
                <a:cubicBezTo>
                  <a:pt x="358" y="693"/>
                  <a:pt x="363" y="693"/>
                  <a:pt x="368" y="693"/>
                </a:cubicBezTo>
                <a:cubicBezTo>
                  <a:pt x="395" y="693"/>
                  <a:pt x="422" y="690"/>
                  <a:pt x="448" y="683"/>
                </a:cubicBezTo>
                <a:cubicBezTo>
                  <a:pt x="460" y="715"/>
                  <a:pt x="460" y="715"/>
                  <a:pt x="460" y="715"/>
                </a:cubicBezTo>
                <a:cubicBezTo>
                  <a:pt x="463" y="723"/>
                  <a:pt x="472" y="727"/>
                  <a:pt x="479" y="725"/>
                </a:cubicBezTo>
                <a:cubicBezTo>
                  <a:pt x="539" y="702"/>
                  <a:pt x="539" y="702"/>
                  <a:pt x="539" y="702"/>
                </a:cubicBezTo>
                <a:cubicBezTo>
                  <a:pt x="546" y="699"/>
                  <a:pt x="550" y="690"/>
                  <a:pt x="547" y="682"/>
                </a:cubicBezTo>
                <a:cubicBezTo>
                  <a:pt x="533" y="648"/>
                  <a:pt x="533" y="648"/>
                  <a:pt x="533" y="648"/>
                </a:cubicBezTo>
                <a:cubicBezTo>
                  <a:pt x="560" y="631"/>
                  <a:pt x="585" y="611"/>
                  <a:pt x="606" y="588"/>
                </a:cubicBezTo>
                <a:cubicBezTo>
                  <a:pt x="631" y="605"/>
                  <a:pt x="631" y="605"/>
                  <a:pt x="631" y="605"/>
                </a:cubicBezTo>
                <a:cubicBezTo>
                  <a:pt x="638" y="610"/>
                  <a:pt x="648" y="608"/>
                  <a:pt x="652" y="602"/>
                </a:cubicBezTo>
                <a:cubicBezTo>
                  <a:pt x="687" y="549"/>
                  <a:pt x="687" y="549"/>
                  <a:pt x="687" y="549"/>
                </a:cubicBezTo>
                <a:cubicBezTo>
                  <a:pt x="692" y="542"/>
                  <a:pt x="689" y="533"/>
                  <a:pt x="682" y="528"/>
                </a:cubicBezTo>
                <a:cubicBezTo>
                  <a:pt x="657" y="511"/>
                  <a:pt x="657" y="511"/>
                  <a:pt x="657" y="511"/>
                </a:cubicBezTo>
                <a:cubicBezTo>
                  <a:pt x="671" y="483"/>
                  <a:pt x="681" y="452"/>
                  <a:pt x="686" y="420"/>
                </a:cubicBezTo>
                <a:cubicBezTo>
                  <a:pt x="720" y="422"/>
                  <a:pt x="720" y="422"/>
                  <a:pt x="720" y="422"/>
                </a:cubicBezTo>
                <a:cubicBezTo>
                  <a:pt x="728" y="423"/>
                  <a:pt x="736" y="417"/>
                  <a:pt x="736" y="409"/>
                </a:cubicBezTo>
                <a:cubicBezTo>
                  <a:pt x="740" y="345"/>
                  <a:pt x="740" y="345"/>
                  <a:pt x="740" y="345"/>
                </a:cubicBezTo>
                <a:cubicBezTo>
                  <a:pt x="741" y="337"/>
                  <a:pt x="734" y="331"/>
                  <a:pt x="726" y="330"/>
                </a:cubicBezTo>
                <a:close/>
                <a:moveTo>
                  <a:pt x="215" y="372"/>
                </a:moveTo>
                <a:cubicBezTo>
                  <a:pt x="215" y="288"/>
                  <a:pt x="284" y="220"/>
                  <a:pt x="368" y="220"/>
                </a:cubicBezTo>
                <a:cubicBezTo>
                  <a:pt x="452" y="220"/>
                  <a:pt x="520" y="288"/>
                  <a:pt x="520" y="372"/>
                </a:cubicBezTo>
                <a:cubicBezTo>
                  <a:pt x="520" y="456"/>
                  <a:pt x="452" y="524"/>
                  <a:pt x="368" y="524"/>
                </a:cubicBezTo>
                <a:cubicBezTo>
                  <a:pt x="284" y="524"/>
                  <a:pt x="215" y="456"/>
                  <a:pt x="215" y="37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55000"/>
                </a:schemeClr>
              </a:gs>
              <a:gs pos="100000">
                <a:schemeClr val="accent1">
                  <a:alpha val="39000"/>
                </a:schemeClr>
              </a:gs>
            </a:gsLst>
            <a:lin ang="3600000" scaled="0"/>
            <a:tileRect/>
          </a:gra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7"/>
          <p:cNvSpPr>
            <a:spLocks noEditPoints="1"/>
          </p:cNvSpPr>
          <p:nvPr userDrawn="1"/>
        </p:nvSpPr>
        <p:spPr bwMode="auto">
          <a:xfrm>
            <a:off x="7256992" y="2299040"/>
            <a:ext cx="1393143" cy="1393143"/>
          </a:xfrm>
          <a:custGeom>
            <a:avLst/>
            <a:gdLst>
              <a:gd name="T0" fmla="*/ 574 w 585"/>
              <a:gd name="T1" fmla="*/ 348 h 585"/>
              <a:gd name="T2" fmla="*/ 547 w 585"/>
              <a:gd name="T3" fmla="*/ 337 h 585"/>
              <a:gd name="T4" fmla="*/ 551 w 585"/>
              <a:gd name="T5" fmla="*/ 291 h 585"/>
              <a:gd name="T6" fmla="*/ 545 w 585"/>
              <a:gd name="T7" fmla="*/ 235 h 585"/>
              <a:gd name="T8" fmla="*/ 570 w 585"/>
              <a:gd name="T9" fmla="*/ 224 h 585"/>
              <a:gd name="T10" fmla="*/ 578 w 585"/>
              <a:gd name="T11" fmla="*/ 204 h 585"/>
              <a:gd name="T12" fmla="*/ 551 w 585"/>
              <a:gd name="T13" fmla="*/ 142 h 585"/>
              <a:gd name="T14" fmla="*/ 532 w 585"/>
              <a:gd name="T15" fmla="*/ 134 h 585"/>
              <a:gd name="T16" fmla="*/ 506 w 585"/>
              <a:gd name="T17" fmla="*/ 145 h 585"/>
              <a:gd name="T18" fmla="*/ 430 w 585"/>
              <a:gd name="T19" fmla="*/ 72 h 585"/>
              <a:gd name="T20" fmla="*/ 440 w 585"/>
              <a:gd name="T21" fmla="*/ 47 h 585"/>
              <a:gd name="T22" fmla="*/ 431 w 585"/>
              <a:gd name="T23" fmla="*/ 28 h 585"/>
              <a:gd name="T24" fmla="*/ 368 w 585"/>
              <a:gd name="T25" fmla="*/ 3 h 585"/>
              <a:gd name="T26" fmla="*/ 348 w 585"/>
              <a:gd name="T27" fmla="*/ 11 h 585"/>
              <a:gd name="T28" fmla="*/ 338 w 585"/>
              <a:gd name="T29" fmla="*/ 37 h 585"/>
              <a:gd name="T30" fmla="*/ 294 w 585"/>
              <a:gd name="T31" fmla="*/ 33 h 585"/>
              <a:gd name="T32" fmla="*/ 236 w 585"/>
              <a:gd name="T33" fmla="*/ 40 h 585"/>
              <a:gd name="T34" fmla="*/ 224 w 585"/>
              <a:gd name="T35" fmla="*/ 14 h 585"/>
              <a:gd name="T36" fmla="*/ 205 w 585"/>
              <a:gd name="T37" fmla="*/ 7 h 585"/>
              <a:gd name="T38" fmla="*/ 142 w 585"/>
              <a:gd name="T39" fmla="*/ 33 h 585"/>
              <a:gd name="T40" fmla="*/ 134 w 585"/>
              <a:gd name="T41" fmla="*/ 53 h 585"/>
              <a:gd name="T42" fmla="*/ 146 w 585"/>
              <a:gd name="T43" fmla="*/ 80 h 585"/>
              <a:gd name="T44" fmla="*/ 75 w 585"/>
              <a:gd name="T45" fmla="*/ 156 h 585"/>
              <a:gd name="T46" fmla="*/ 47 w 585"/>
              <a:gd name="T47" fmla="*/ 145 h 585"/>
              <a:gd name="T48" fmla="*/ 28 w 585"/>
              <a:gd name="T49" fmla="*/ 154 h 585"/>
              <a:gd name="T50" fmla="*/ 3 w 585"/>
              <a:gd name="T51" fmla="*/ 217 h 585"/>
              <a:gd name="T52" fmla="*/ 11 w 585"/>
              <a:gd name="T53" fmla="*/ 236 h 585"/>
              <a:gd name="T54" fmla="*/ 40 w 585"/>
              <a:gd name="T55" fmla="*/ 248 h 585"/>
              <a:gd name="T56" fmla="*/ 36 w 585"/>
              <a:gd name="T57" fmla="*/ 291 h 585"/>
              <a:gd name="T58" fmla="*/ 43 w 585"/>
              <a:gd name="T59" fmla="*/ 348 h 585"/>
              <a:gd name="T60" fmla="*/ 14 w 585"/>
              <a:gd name="T61" fmla="*/ 360 h 585"/>
              <a:gd name="T62" fmla="*/ 7 w 585"/>
              <a:gd name="T63" fmla="*/ 380 h 585"/>
              <a:gd name="T64" fmla="*/ 33 w 585"/>
              <a:gd name="T65" fmla="*/ 442 h 585"/>
              <a:gd name="T66" fmla="*/ 53 w 585"/>
              <a:gd name="T67" fmla="*/ 450 h 585"/>
              <a:gd name="T68" fmla="*/ 82 w 585"/>
              <a:gd name="T69" fmla="*/ 438 h 585"/>
              <a:gd name="T70" fmla="*/ 156 w 585"/>
              <a:gd name="T71" fmla="*/ 508 h 585"/>
              <a:gd name="T72" fmla="*/ 145 w 585"/>
              <a:gd name="T73" fmla="*/ 537 h 585"/>
              <a:gd name="T74" fmla="*/ 154 w 585"/>
              <a:gd name="T75" fmla="*/ 557 h 585"/>
              <a:gd name="T76" fmla="*/ 217 w 585"/>
              <a:gd name="T77" fmla="*/ 581 h 585"/>
              <a:gd name="T78" fmla="*/ 236 w 585"/>
              <a:gd name="T79" fmla="*/ 574 h 585"/>
              <a:gd name="T80" fmla="*/ 248 w 585"/>
              <a:gd name="T81" fmla="*/ 544 h 585"/>
              <a:gd name="T82" fmla="*/ 294 w 585"/>
              <a:gd name="T83" fmla="*/ 548 h 585"/>
              <a:gd name="T84" fmla="*/ 348 w 585"/>
              <a:gd name="T85" fmla="*/ 542 h 585"/>
              <a:gd name="T86" fmla="*/ 360 w 585"/>
              <a:gd name="T87" fmla="*/ 570 h 585"/>
              <a:gd name="T88" fmla="*/ 380 w 585"/>
              <a:gd name="T89" fmla="*/ 578 h 585"/>
              <a:gd name="T90" fmla="*/ 442 w 585"/>
              <a:gd name="T91" fmla="*/ 551 h 585"/>
              <a:gd name="T92" fmla="*/ 451 w 585"/>
              <a:gd name="T93" fmla="*/ 532 h 585"/>
              <a:gd name="T94" fmla="*/ 439 w 585"/>
              <a:gd name="T95" fmla="*/ 504 h 585"/>
              <a:gd name="T96" fmla="*/ 511 w 585"/>
              <a:gd name="T97" fmla="*/ 429 h 585"/>
              <a:gd name="T98" fmla="*/ 538 w 585"/>
              <a:gd name="T99" fmla="*/ 440 h 585"/>
              <a:gd name="T100" fmla="*/ 557 w 585"/>
              <a:gd name="T101" fmla="*/ 431 h 585"/>
              <a:gd name="T102" fmla="*/ 582 w 585"/>
              <a:gd name="T103" fmla="*/ 368 h 585"/>
              <a:gd name="T104" fmla="*/ 574 w 585"/>
              <a:gd name="T105" fmla="*/ 348 h 585"/>
              <a:gd name="T106" fmla="*/ 172 w 585"/>
              <a:gd name="T107" fmla="*/ 291 h 585"/>
              <a:gd name="T108" fmla="*/ 294 w 585"/>
              <a:gd name="T109" fmla="*/ 169 h 585"/>
              <a:gd name="T110" fmla="*/ 416 w 585"/>
              <a:gd name="T111" fmla="*/ 291 h 585"/>
              <a:gd name="T112" fmla="*/ 294 w 585"/>
              <a:gd name="T113" fmla="*/ 413 h 585"/>
              <a:gd name="T114" fmla="*/ 172 w 585"/>
              <a:gd name="T115" fmla="*/ 291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5" h="585">
                <a:moveTo>
                  <a:pt x="574" y="348"/>
                </a:moveTo>
                <a:cubicBezTo>
                  <a:pt x="547" y="337"/>
                  <a:pt x="547" y="337"/>
                  <a:pt x="547" y="337"/>
                </a:cubicBezTo>
                <a:cubicBezTo>
                  <a:pt x="550" y="322"/>
                  <a:pt x="551" y="307"/>
                  <a:pt x="551" y="291"/>
                </a:cubicBezTo>
                <a:cubicBezTo>
                  <a:pt x="551" y="272"/>
                  <a:pt x="549" y="253"/>
                  <a:pt x="545" y="235"/>
                </a:cubicBezTo>
                <a:cubicBezTo>
                  <a:pt x="570" y="224"/>
                  <a:pt x="570" y="224"/>
                  <a:pt x="570" y="224"/>
                </a:cubicBezTo>
                <a:cubicBezTo>
                  <a:pt x="578" y="221"/>
                  <a:pt x="581" y="212"/>
                  <a:pt x="578" y="204"/>
                </a:cubicBezTo>
                <a:cubicBezTo>
                  <a:pt x="551" y="142"/>
                  <a:pt x="551" y="142"/>
                  <a:pt x="551" y="142"/>
                </a:cubicBezTo>
                <a:cubicBezTo>
                  <a:pt x="548" y="134"/>
                  <a:pt x="539" y="131"/>
                  <a:pt x="532" y="134"/>
                </a:cubicBezTo>
                <a:cubicBezTo>
                  <a:pt x="506" y="145"/>
                  <a:pt x="506" y="145"/>
                  <a:pt x="506" y="145"/>
                </a:cubicBezTo>
                <a:cubicBezTo>
                  <a:pt x="486" y="116"/>
                  <a:pt x="460" y="91"/>
                  <a:pt x="430" y="72"/>
                </a:cubicBezTo>
                <a:cubicBezTo>
                  <a:pt x="440" y="47"/>
                  <a:pt x="440" y="47"/>
                  <a:pt x="440" y="47"/>
                </a:cubicBezTo>
                <a:cubicBezTo>
                  <a:pt x="443" y="39"/>
                  <a:pt x="439" y="31"/>
                  <a:pt x="431" y="28"/>
                </a:cubicBezTo>
                <a:cubicBezTo>
                  <a:pt x="368" y="3"/>
                  <a:pt x="368" y="3"/>
                  <a:pt x="368" y="3"/>
                </a:cubicBezTo>
                <a:cubicBezTo>
                  <a:pt x="360" y="0"/>
                  <a:pt x="351" y="3"/>
                  <a:pt x="348" y="11"/>
                </a:cubicBezTo>
                <a:cubicBezTo>
                  <a:pt x="338" y="37"/>
                  <a:pt x="338" y="37"/>
                  <a:pt x="338" y="37"/>
                </a:cubicBezTo>
                <a:cubicBezTo>
                  <a:pt x="323" y="35"/>
                  <a:pt x="309" y="33"/>
                  <a:pt x="294" y="33"/>
                </a:cubicBezTo>
                <a:cubicBezTo>
                  <a:pt x="274" y="33"/>
                  <a:pt x="254" y="36"/>
                  <a:pt x="236" y="40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1" y="7"/>
                  <a:pt x="212" y="3"/>
                  <a:pt x="205" y="7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4" y="37"/>
                  <a:pt x="131" y="45"/>
                  <a:pt x="134" y="53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17" y="100"/>
                  <a:pt x="93" y="126"/>
                  <a:pt x="75" y="156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39" y="142"/>
                  <a:pt x="31" y="146"/>
                  <a:pt x="28" y="154"/>
                </a:cubicBezTo>
                <a:cubicBezTo>
                  <a:pt x="3" y="217"/>
                  <a:pt x="3" y="217"/>
                  <a:pt x="3" y="217"/>
                </a:cubicBezTo>
                <a:cubicBezTo>
                  <a:pt x="0" y="225"/>
                  <a:pt x="3" y="233"/>
                  <a:pt x="11" y="236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38" y="262"/>
                  <a:pt x="36" y="276"/>
                  <a:pt x="36" y="291"/>
                </a:cubicBezTo>
                <a:cubicBezTo>
                  <a:pt x="36" y="310"/>
                  <a:pt x="39" y="329"/>
                  <a:pt x="43" y="348"/>
                </a:cubicBezTo>
                <a:cubicBezTo>
                  <a:pt x="14" y="360"/>
                  <a:pt x="14" y="360"/>
                  <a:pt x="14" y="360"/>
                </a:cubicBezTo>
                <a:cubicBezTo>
                  <a:pt x="7" y="363"/>
                  <a:pt x="3" y="372"/>
                  <a:pt x="7" y="380"/>
                </a:cubicBezTo>
                <a:cubicBezTo>
                  <a:pt x="33" y="442"/>
                  <a:pt x="33" y="442"/>
                  <a:pt x="33" y="442"/>
                </a:cubicBezTo>
                <a:cubicBezTo>
                  <a:pt x="37" y="450"/>
                  <a:pt x="45" y="454"/>
                  <a:pt x="53" y="450"/>
                </a:cubicBezTo>
                <a:cubicBezTo>
                  <a:pt x="82" y="438"/>
                  <a:pt x="82" y="438"/>
                  <a:pt x="82" y="438"/>
                </a:cubicBezTo>
                <a:cubicBezTo>
                  <a:pt x="102" y="466"/>
                  <a:pt x="127" y="490"/>
                  <a:pt x="156" y="508"/>
                </a:cubicBezTo>
                <a:cubicBezTo>
                  <a:pt x="145" y="537"/>
                  <a:pt x="145" y="537"/>
                  <a:pt x="145" y="537"/>
                </a:cubicBezTo>
                <a:cubicBezTo>
                  <a:pt x="142" y="545"/>
                  <a:pt x="146" y="553"/>
                  <a:pt x="154" y="557"/>
                </a:cubicBezTo>
                <a:cubicBezTo>
                  <a:pt x="217" y="581"/>
                  <a:pt x="217" y="581"/>
                  <a:pt x="217" y="581"/>
                </a:cubicBezTo>
                <a:cubicBezTo>
                  <a:pt x="225" y="585"/>
                  <a:pt x="233" y="581"/>
                  <a:pt x="236" y="574"/>
                </a:cubicBezTo>
                <a:cubicBezTo>
                  <a:pt x="248" y="544"/>
                  <a:pt x="248" y="544"/>
                  <a:pt x="248" y="544"/>
                </a:cubicBezTo>
                <a:cubicBezTo>
                  <a:pt x="263" y="547"/>
                  <a:pt x="278" y="548"/>
                  <a:pt x="294" y="548"/>
                </a:cubicBezTo>
                <a:cubicBezTo>
                  <a:pt x="312" y="548"/>
                  <a:pt x="331" y="546"/>
                  <a:pt x="348" y="542"/>
                </a:cubicBezTo>
                <a:cubicBezTo>
                  <a:pt x="360" y="570"/>
                  <a:pt x="360" y="570"/>
                  <a:pt x="360" y="570"/>
                </a:cubicBezTo>
                <a:cubicBezTo>
                  <a:pt x="363" y="578"/>
                  <a:pt x="372" y="581"/>
                  <a:pt x="380" y="578"/>
                </a:cubicBezTo>
                <a:cubicBezTo>
                  <a:pt x="442" y="551"/>
                  <a:pt x="442" y="551"/>
                  <a:pt x="442" y="551"/>
                </a:cubicBezTo>
                <a:cubicBezTo>
                  <a:pt x="450" y="548"/>
                  <a:pt x="454" y="539"/>
                  <a:pt x="451" y="532"/>
                </a:cubicBezTo>
                <a:cubicBezTo>
                  <a:pt x="439" y="504"/>
                  <a:pt x="439" y="504"/>
                  <a:pt x="439" y="504"/>
                </a:cubicBezTo>
                <a:cubicBezTo>
                  <a:pt x="467" y="484"/>
                  <a:pt x="492" y="459"/>
                  <a:pt x="511" y="429"/>
                </a:cubicBezTo>
                <a:cubicBezTo>
                  <a:pt x="538" y="440"/>
                  <a:pt x="538" y="440"/>
                  <a:pt x="538" y="440"/>
                </a:cubicBezTo>
                <a:cubicBezTo>
                  <a:pt x="545" y="443"/>
                  <a:pt x="554" y="439"/>
                  <a:pt x="557" y="431"/>
                </a:cubicBezTo>
                <a:cubicBezTo>
                  <a:pt x="582" y="368"/>
                  <a:pt x="582" y="368"/>
                  <a:pt x="582" y="368"/>
                </a:cubicBezTo>
                <a:cubicBezTo>
                  <a:pt x="585" y="360"/>
                  <a:pt x="581" y="351"/>
                  <a:pt x="574" y="348"/>
                </a:cubicBezTo>
                <a:close/>
                <a:moveTo>
                  <a:pt x="172" y="291"/>
                </a:moveTo>
                <a:cubicBezTo>
                  <a:pt x="172" y="223"/>
                  <a:pt x="226" y="169"/>
                  <a:pt x="294" y="169"/>
                </a:cubicBezTo>
                <a:cubicBezTo>
                  <a:pt x="361" y="169"/>
                  <a:pt x="416" y="223"/>
                  <a:pt x="416" y="291"/>
                </a:cubicBezTo>
                <a:cubicBezTo>
                  <a:pt x="416" y="358"/>
                  <a:pt x="361" y="413"/>
                  <a:pt x="294" y="413"/>
                </a:cubicBezTo>
                <a:cubicBezTo>
                  <a:pt x="226" y="413"/>
                  <a:pt x="172" y="358"/>
                  <a:pt x="172" y="291"/>
                </a:cubicBezTo>
                <a:close/>
              </a:path>
            </a:pathLst>
          </a:custGeom>
          <a:solidFill>
            <a:srgbClr val="A5FFFF">
              <a:alpha val="35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931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2587" y="5195500"/>
            <a:ext cx="321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SzPct val="80000"/>
              <a:buFont typeface="Lucida Grande"/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HelveticaNeueLT Std Lt"/>
              </a:rPr>
              <a:t>Open slide master Icons 1 to copy and paste any of these icons into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220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6" Type="http://schemas.openxmlformats.org/officeDocument/2006/relationships/image" Target="../media/image6.jpe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tile tx="0" ty="0" sx="82000" sy="8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289756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8229600" cy="4379206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274" y="6356352"/>
            <a:ext cx="2895600" cy="365125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lvl1pPr algn="l">
              <a:defRPr sz="800" b="0" i="0">
                <a:solidFill>
                  <a:srgbClr val="FFFFFF"/>
                </a:solidFill>
                <a:latin typeface="+mn-lt"/>
                <a:cs typeface="HelveticaNeueLT Std Cn"/>
              </a:defRPr>
            </a:lvl1pPr>
          </a:lstStyle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0133" y="6324823"/>
            <a:ext cx="917190" cy="40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356350"/>
            <a:ext cx="138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9" r:id="rId3"/>
    <p:sldLayoutId id="2147483666" r:id="rId4"/>
    <p:sldLayoutId id="2147483680" r:id="rId5"/>
    <p:sldLayoutId id="2147483709" r:id="rId6"/>
    <p:sldLayoutId id="2147483708" r:id="rId7"/>
    <p:sldLayoutId id="2147483667" r:id="rId8"/>
    <p:sldLayoutId id="2147483655" r:id="rId9"/>
    <p:sldLayoutId id="2147483686" r:id="rId10"/>
    <p:sldLayoutId id="2147483688" r:id="rId11"/>
    <p:sldLayoutId id="2147483687" r:id="rId12"/>
    <p:sldLayoutId id="2147483668" r:id="rId13"/>
    <p:sldLayoutId id="2147483664" r:id="rId14"/>
    <p:sldLayoutId id="2147483690" r:id="rId15"/>
    <p:sldLayoutId id="2147483684" r:id="rId16"/>
    <p:sldLayoutId id="2147483685" r:id="rId17"/>
    <p:sldLayoutId id="2147483710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342946" rtl="0" eaLnBrk="1" latinLnBrk="0" hangingPunct="1">
        <a:spcBef>
          <a:spcPct val="0"/>
        </a:spcBef>
        <a:buNone/>
        <a:defRPr sz="2800" b="1" i="0" kern="1200" cap="all" baseline="0">
          <a:solidFill>
            <a:srgbClr val="FFFFFF"/>
          </a:solidFill>
          <a:latin typeface="+mj-lt"/>
          <a:ea typeface="+mj-ea"/>
          <a:cs typeface="HelveticaNeueLT Std Cn"/>
        </a:defRPr>
      </a:lvl1pPr>
    </p:titleStyle>
    <p:bodyStyle>
      <a:lvl1pPr marL="342900" indent="-342900" algn="l" defTabSz="342946" rtl="0" eaLnBrk="1" latinLnBrk="0" hangingPunct="1">
        <a:spcBef>
          <a:spcPts val="120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1pPr>
      <a:lvl2pPr marL="557287" indent="-214341" algn="l" defTabSz="342946" rtl="0" eaLnBrk="1" latinLnBrk="0" hangingPunct="1">
        <a:spcBef>
          <a:spcPts val="1200"/>
        </a:spcBef>
        <a:buFont typeface="Arial"/>
        <a:buChar char="–"/>
        <a:defRPr sz="20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2pPr>
      <a:lvl3pPr marL="857364" indent="-171473" algn="l" defTabSz="342946" rtl="0" eaLnBrk="1" latinLnBrk="0" hangingPunct="1">
        <a:spcBef>
          <a:spcPts val="800"/>
        </a:spcBef>
        <a:buFont typeface="Arial"/>
        <a:buChar char="•"/>
        <a:defRPr sz="18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3pPr>
      <a:lvl4pPr marL="1200310" indent="-171473" algn="l" defTabSz="342946" rtl="0" eaLnBrk="1" latinLnBrk="0" hangingPunct="1">
        <a:spcBef>
          <a:spcPts val="600"/>
        </a:spcBef>
        <a:buFont typeface="Arial"/>
        <a:buChar char="–"/>
        <a:defRPr sz="16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4pPr>
      <a:lvl5pPr marL="1543256" indent="-171473" algn="l" defTabSz="342946" rtl="0" eaLnBrk="1" latinLnBrk="0" hangingPunct="1">
        <a:spcBef>
          <a:spcPts val="600"/>
        </a:spcBef>
        <a:buFont typeface="Arial"/>
        <a:buChar char="»"/>
        <a:defRPr sz="1400" b="0" i="0" kern="1200">
          <a:solidFill>
            <a:srgbClr val="FFFFFF"/>
          </a:solidFill>
          <a:latin typeface="+mn-lt"/>
          <a:ea typeface="+mn-ea"/>
          <a:cs typeface="HelveticaNeueLT Std Cn" panose="020B0506030502030204" pitchFamily="34" charset="0"/>
        </a:defRPr>
      </a:lvl5pPr>
      <a:lvl6pPr marL="1886201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_dark copy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199913"/>
            <a:ext cx="8977463" cy="12089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2359"/>
            <a:ext cx="8229600" cy="122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0693"/>
            <a:ext cx="8229600" cy="4314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4969" y="6269989"/>
            <a:ext cx="1029984" cy="514992"/>
          </a:xfrm>
          <a:prstGeom prst="rect">
            <a:avLst/>
          </a:prstGeom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457200" y="6356352"/>
            <a:ext cx="2806674" cy="365125"/>
          </a:xfrm>
          <a:prstGeom prst="rect">
            <a:avLst/>
          </a:prstGeom>
        </p:spPr>
        <p:txBody>
          <a:bodyPr vert="horz" lIns="68589" tIns="34295" rIns="68589" bIns="34295" rtlCol="0" anchor="ctr"/>
          <a:lstStyle>
            <a:defPPr>
              <a:defRPr lang="en-US"/>
            </a:defPPr>
            <a:lvl1pPr marL="0" algn="l" defTabSz="342946" rtl="0" eaLnBrk="1" latinLnBrk="0" hangingPunct="1">
              <a:defRPr sz="800" b="0" i="0" kern="1200">
                <a:solidFill>
                  <a:srgbClr val="205469"/>
                </a:solidFill>
                <a:latin typeface="HelveticaNeueLT Std Cn"/>
                <a:ea typeface="+mn-ea"/>
                <a:cs typeface="HelveticaNeueLT Std Cn"/>
              </a:defRPr>
            </a:lvl1pPr>
            <a:lvl2pPr marL="342946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342946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  <a:ea typeface="Open Sans"/>
                <a:sym typeface="Open Sans"/>
              </a:rPr>
              <a:t>© 2015 PARC, All rights reserved.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934024" y="6344922"/>
            <a:ext cx="130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E3EC1D7-7096-42A1-9F38-B11B6441FD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 baseline="0">
          <a:solidFill>
            <a:schemeClr val="bg1"/>
          </a:solidFill>
          <a:latin typeface="+mj-lt"/>
          <a:ea typeface="+mj-ea"/>
          <a:cs typeface="HelveticaNeueLT Std Cn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Clr>
          <a:schemeClr val="accent2"/>
        </a:buClr>
        <a:buSzPct val="80000"/>
        <a:buFont typeface="Arial"/>
        <a:buChar char="•"/>
        <a:defRPr sz="24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1pPr>
      <a:lvl2pPr marL="742950" indent="-285750" algn="l" defTabSz="457200" rtl="0" eaLnBrk="1" latinLnBrk="0" hangingPunct="1">
        <a:spcBef>
          <a:spcPts val="1200"/>
        </a:spcBef>
        <a:buClr>
          <a:schemeClr val="accent2"/>
        </a:buClr>
        <a:buFont typeface="Arial"/>
        <a:buChar char="–"/>
        <a:defRPr sz="20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2pPr>
      <a:lvl3pPr marL="1143000" indent="-228600" algn="l" defTabSz="457200" rtl="0" eaLnBrk="1" latinLnBrk="0" hangingPunct="1">
        <a:spcBef>
          <a:spcPts val="800"/>
        </a:spcBef>
        <a:buClr>
          <a:schemeClr val="accent2"/>
        </a:buClr>
        <a:buFont typeface="Arial"/>
        <a:buChar char="•"/>
        <a:defRPr sz="18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2"/>
        </a:buClr>
        <a:buFont typeface="Arial"/>
        <a:buChar char="–"/>
        <a:defRPr sz="16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2"/>
        </a:buClr>
        <a:buFont typeface="Arial"/>
        <a:buChar char="»"/>
        <a:defRPr sz="1400" b="0" i="0" kern="1200">
          <a:solidFill>
            <a:srgbClr val="205469"/>
          </a:solidFill>
          <a:latin typeface="+mn-lt"/>
          <a:ea typeface="+mn-ea"/>
          <a:cs typeface="HelveticaNeueLT Std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Messages document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13" y="5653691"/>
            <a:ext cx="8285931" cy="721124"/>
          </a:xfrm>
        </p:spPr>
        <p:txBody>
          <a:bodyPr>
            <a:normAutofit/>
          </a:bodyPr>
          <a:lstStyle/>
          <a:p>
            <a:r>
              <a:rPr lang="en-US" dirty="0" smtClean="0"/>
              <a:t>Marc Mosko (</a:t>
            </a:r>
            <a:r>
              <a:rPr lang="en-US" dirty="0" err="1" smtClean="0"/>
              <a:t>marc.mosko@parc.com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ICNRG (Prague, CZ) July 20,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Main updates</a:t>
            </a:r>
            <a:endParaRPr lang="en-US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alpha val="70000"/>
                  </a:schemeClr>
                </a:solidFill>
                <a:ea typeface="Open Sans"/>
                <a:sym typeface="Open Sans"/>
              </a:rPr>
              <a:t>© 2015 PARC, All rights reserved.</a:t>
            </a:r>
            <a:endParaRPr lang="en-US" dirty="0">
              <a:solidFill>
                <a:schemeClr val="bg1">
                  <a:alpha val="70000"/>
                </a:schemeClr>
              </a:solidFill>
              <a:ea typeface="Open Sans"/>
              <a:sym typeface="Open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to </a:t>
            </a:r>
            <a:r>
              <a:rPr lang="en-US" dirty="0" smtClean="0"/>
              <a:t>RG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Vendor Specific Information</a:t>
            </a:r>
          </a:p>
          <a:p>
            <a:r>
              <a:rPr lang="en-US" dirty="0" err="1" smtClean="0"/>
              <a:t>PayloadID</a:t>
            </a:r>
            <a:r>
              <a:rPr lang="en-US" dirty="0" smtClean="0"/>
              <a:t> and </a:t>
            </a:r>
            <a:r>
              <a:rPr lang="en-US" dirty="0" err="1" smtClean="0"/>
              <a:t>PayloadIDMethod</a:t>
            </a:r>
            <a:endParaRPr lang="en-US" dirty="0" smtClean="0"/>
          </a:p>
          <a:p>
            <a:r>
              <a:rPr lang="en-US" dirty="0" smtClean="0"/>
              <a:t>Fixed reference</a:t>
            </a:r>
          </a:p>
          <a:p>
            <a:r>
              <a:rPr lang="en-US" dirty="0" smtClean="0"/>
              <a:t>Next set of work items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G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change</a:t>
            </a:r>
          </a:p>
          <a:p>
            <a:pPr lvl="1"/>
            <a:r>
              <a:rPr lang="en-US" dirty="0"/>
              <a:t>Was: draft-mosko-icnrg-</a:t>
            </a:r>
            <a:r>
              <a:rPr lang="en-US" dirty="0" smtClean="0"/>
              <a:t>ccnxmessages-</a:t>
            </a:r>
            <a:r>
              <a:rPr lang="en-US" dirty="0"/>
              <a:t>01.txt</a:t>
            </a:r>
          </a:p>
          <a:p>
            <a:pPr lvl="1"/>
            <a:r>
              <a:rPr lang="en-US" dirty="0"/>
              <a:t>Now: draft-irtf-icnrg-</a:t>
            </a:r>
            <a:r>
              <a:rPr lang="en-US" dirty="0" smtClean="0"/>
              <a:t>ccnxmessages-</a:t>
            </a:r>
            <a:r>
              <a:rPr lang="en-US" dirty="0"/>
              <a:t>00.txt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specific information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the type for Vendor Specific Information to 0x0FFF.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Payloadid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1421"/>
            <a:ext cx="8229600" cy="52479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PayloadID</a:t>
            </a:r>
            <a:r>
              <a:rPr lang="en-US" dirty="0" smtClean="0"/>
              <a:t> identifies the Payload of an Interest as a Name Segment.</a:t>
            </a:r>
          </a:p>
          <a:p>
            <a:r>
              <a:rPr lang="en-US" dirty="0" smtClean="0"/>
              <a:t>Allows multiplexing different payloads.</a:t>
            </a:r>
          </a:p>
          <a:p>
            <a:r>
              <a:rPr lang="en-US" dirty="0" smtClean="0"/>
              <a:t>Previously, the </a:t>
            </a:r>
            <a:r>
              <a:rPr lang="en-US" dirty="0" err="1" smtClean="0"/>
              <a:t>PayloadID</a:t>
            </a:r>
            <a:r>
              <a:rPr lang="en-US" dirty="0" smtClean="0"/>
              <a:t> was just an ID and the </a:t>
            </a:r>
            <a:r>
              <a:rPr lang="en-US" dirty="0" err="1" smtClean="0"/>
              <a:t>PayloadIDMethod</a:t>
            </a:r>
            <a:r>
              <a:rPr lang="en-US" dirty="0" smtClean="0"/>
              <a:t> identified how the </a:t>
            </a:r>
            <a:r>
              <a:rPr lang="en-US" dirty="0" err="1" smtClean="0"/>
              <a:t>PayloadID</a:t>
            </a:r>
            <a:r>
              <a:rPr lang="en-US" dirty="0" smtClean="0"/>
              <a:t> was generated.</a:t>
            </a:r>
          </a:p>
          <a:p>
            <a:r>
              <a:rPr lang="en-US" dirty="0" smtClean="0"/>
              <a:t>New spec removes </a:t>
            </a:r>
            <a:r>
              <a:rPr lang="en-US" dirty="0" err="1" smtClean="0"/>
              <a:t>PayloadIDMethod</a:t>
            </a:r>
            <a:r>
              <a:rPr lang="en-US" dirty="0" smtClean="0"/>
              <a:t> and adopts the RFC 6920 format (Naming Things with Hashes) for all </a:t>
            </a:r>
            <a:r>
              <a:rPr lang="en-US" dirty="0" err="1" smtClean="0"/>
              <a:t>PayloadIDs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new types to RFC 6920 types using the reserved types for Nonce and Application Specific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Payloadid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Clarified that even if </a:t>
            </a:r>
            <a:r>
              <a:rPr lang="en-US" dirty="0" err="1"/>
              <a:t>PayloadID</a:t>
            </a:r>
            <a:r>
              <a:rPr lang="en-US" dirty="0"/>
              <a:t> is a hash, it is not a security context, must </a:t>
            </a:r>
            <a:r>
              <a:rPr lang="en-US" dirty="0" smtClean="0"/>
              <a:t>still use </a:t>
            </a:r>
            <a:r>
              <a:rPr lang="en-US" dirty="0"/>
              <a:t>a Validation </a:t>
            </a:r>
            <a:r>
              <a:rPr lang="en-US" dirty="0" smtClean="0"/>
              <a:t>section for an actual signature.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reference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reference to RFC 3820 replaced by RFC 5280 (X509).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set of </a:t>
            </a:r>
            <a:r>
              <a:rPr lang="en-US" dirty="0" smtClean="0"/>
              <a:t>work items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ea typeface="Open Sans"/>
                <a:sym typeface="Open Sans"/>
              </a:rPr>
              <a:t>© 2015 PARC, All rights reserved.</a:t>
            </a:r>
            <a:endParaRPr lang="en-US" dirty="0" smtClean="0">
              <a:ea typeface="Open Sans"/>
              <a:sym typeface="Open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Semantics edits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3EC1D7-7096-42A1-9F38-B11B6441FD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40863"/>
      </p:ext>
    </p:extLst>
  </p:cSld>
  <p:clrMapOvr>
    <a:masterClrMapping/>
  </p:clrMapOvr>
</p:sld>
</file>

<file path=ppt/theme/theme1.xml><?xml version="1.0" encoding="utf-8"?>
<a:theme xmlns:a="http://schemas.openxmlformats.org/drawingml/2006/main" name="4x3_PARC_Low_Mac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05469"/>
      </a:accent1>
      <a:accent2>
        <a:srgbClr val="FF6600"/>
      </a:accent2>
      <a:accent3>
        <a:srgbClr val="002332"/>
      </a:accent3>
      <a:accent4>
        <a:srgbClr val="3A6E8F"/>
      </a:accent4>
      <a:accent5>
        <a:srgbClr val="373737"/>
      </a:accent5>
      <a:accent6>
        <a:srgbClr val="BF1D0A"/>
      </a:accent6>
      <a:hlink>
        <a:srgbClr val="FF6600"/>
      </a:hlink>
      <a:folHlink>
        <a:srgbClr val="BF1D0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5D5D5">
            <a:alpha val="15000"/>
          </a:srgb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SzPct val="80000"/>
          <a:buFont typeface="Lucida Grande"/>
          <a:buChar char="〉"/>
          <a:defRPr sz="2000" dirty="0" smtClean="0">
            <a:solidFill>
              <a:schemeClr val="bg1"/>
            </a:solidFill>
            <a:latin typeface="HelveticaNeueLT Std Lt"/>
            <a:cs typeface="HelveticaNeueLT Std 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4x3_PARC_Low_Win" id="{69CEC41A-A9EA-4DDE-BC32-AA60805FBC50}" vid="{4B4951D7-E9D7-4C3C-A0B0-2DAEDFD968F3}"/>
    </a:ext>
  </a:extLst>
</a:theme>
</file>

<file path=ppt/theme/theme2.xml><?xml version="1.0" encoding="utf-8"?>
<a:theme xmlns:a="http://schemas.openxmlformats.org/drawingml/2006/main" name="ALT White Background slid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05469"/>
      </a:accent1>
      <a:accent2>
        <a:srgbClr val="FF6600"/>
      </a:accent2>
      <a:accent3>
        <a:srgbClr val="002332"/>
      </a:accent3>
      <a:accent4>
        <a:srgbClr val="3A6E8F"/>
      </a:accent4>
      <a:accent5>
        <a:srgbClr val="373737"/>
      </a:accent5>
      <a:accent6>
        <a:srgbClr val="BF1D0A"/>
      </a:accent6>
      <a:hlink>
        <a:srgbClr val="FF6600"/>
      </a:hlink>
      <a:folHlink>
        <a:srgbClr val="BF1D0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  <a:tileRect/>
        </a:gra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SzPct val="80000"/>
          <a:buFont typeface="Lucida Grande"/>
          <a:buChar char="〉"/>
          <a:defRPr sz="2000" dirty="0" smtClean="0">
            <a:solidFill>
              <a:srgbClr val="205469"/>
            </a:solidFill>
            <a:latin typeface="HelveticaNeueLT Std Lt"/>
            <a:cs typeface="HelveticaNeueLT Std 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4x3_PARC_Low_Win" id="{69CEC41A-A9EA-4DDE-BC32-AA60805FBC50}" vid="{EEE7A96C-A075-4C46-87F3-2557602B4E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4x3_PARC_Low_Mac.potx</Template>
  <TotalTime>686</TotalTime>
  <Words>277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4x3_PARC_Low_Mac</vt:lpstr>
      <vt:lpstr>ALT White Background slide</vt:lpstr>
      <vt:lpstr>Messages document</vt:lpstr>
      <vt:lpstr>Main updates</vt:lpstr>
      <vt:lpstr>RG Document</vt:lpstr>
      <vt:lpstr>Vendor specific information</vt:lpstr>
      <vt:lpstr>Payloadid (1)</vt:lpstr>
      <vt:lpstr>Payloadid (2)</vt:lpstr>
      <vt:lpstr>Fixed reference</vt:lpstr>
      <vt:lpstr>Next set of work items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Greenstone</dc:creator>
  <cp:keywords>PARC;low res</cp:keywords>
  <cp:lastModifiedBy>Mosko, Marc &lt;Marc.Mosko@parc.com&gt;</cp:lastModifiedBy>
  <cp:revision>72</cp:revision>
  <dcterms:created xsi:type="dcterms:W3CDTF">2014-11-24T20:22:13Z</dcterms:created>
  <dcterms:modified xsi:type="dcterms:W3CDTF">2015-07-20T08:54:40Z</dcterms:modified>
</cp:coreProperties>
</file>