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73017-7BE7-E341-9AF7-31192816896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305EF-3C6F-CC4A-8810-A844A8BF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3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4047-04F1-A148-A282-06355AD9A4A3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File-Like ICN Collections (FLIC)</a:t>
            </a:r>
            <a:br>
              <a:rPr lang="en-US" dirty="0"/>
            </a:br>
            <a:r>
              <a:rPr lang="en-US" sz="3100" dirty="0"/>
              <a:t>draft-irtf-icnrg-flic-02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244" y="4417620"/>
            <a:ext cx="7214992" cy="122117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Marc </a:t>
            </a:r>
            <a:r>
              <a:rPr lang="en-US" sz="2800" dirty="0" err="1"/>
              <a:t>Mosko</a:t>
            </a:r>
            <a:endParaRPr lang="en-US" sz="2800" dirty="0"/>
          </a:p>
          <a:p>
            <a:r>
              <a:rPr lang="en-US" sz="1400" dirty="0"/>
              <a:t>PARC</a:t>
            </a:r>
            <a:br>
              <a:rPr lang="en-US" sz="1400" dirty="0"/>
            </a:br>
            <a:r>
              <a:rPr lang="en-US" sz="2800" dirty="0"/>
              <a:t>Dave Oran</a:t>
            </a:r>
            <a:r>
              <a:rPr lang="en-US" sz="1600" dirty="0"/>
              <a:t> </a:t>
            </a:r>
            <a:r>
              <a:rPr lang="en-US" sz="1400" dirty="0"/>
              <a:t>-</a:t>
            </a:r>
          </a:p>
          <a:p>
            <a:r>
              <a:rPr lang="en-US" sz="1400" dirty="0"/>
              <a:t>Network Systems Research &amp; Design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90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6718-C418-B642-9C72-20FB2544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B4EE-7939-3349-A5D9-FD243A66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FLIC has been around for a long time; design was done back around the same time as </a:t>
            </a:r>
            <a:r>
              <a:rPr lang="en-US" dirty="0" err="1"/>
              <a:t>CCNx</a:t>
            </a:r>
            <a:r>
              <a:rPr lang="en-US" dirty="0"/>
              <a:t> 1.0</a:t>
            </a:r>
          </a:p>
          <a:p>
            <a:r>
              <a:rPr lang="en-US" dirty="0"/>
              <a:t>Manifests are useful in NDN, but pretty much critical in </a:t>
            </a:r>
            <a:r>
              <a:rPr lang="en-US" dirty="0" err="1"/>
              <a:t>CCNx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“nameless objects” that just have a hash</a:t>
            </a:r>
          </a:p>
          <a:p>
            <a:pPr lvl="1"/>
            <a:r>
              <a:rPr lang="en-US" dirty="0"/>
              <a:t>segmentation for large objects</a:t>
            </a:r>
          </a:p>
          <a:p>
            <a:pPr lvl="1"/>
            <a:r>
              <a:rPr lang="en-US" dirty="0"/>
              <a:t>Collections, like directories of objects “lower” in a namespace</a:t>
            </a:r>
          </a:p>
          <a:p>
            <a:r>
              <a:rPr lang="en-US" dirty="0"/>
              <a:t>It’s been implemented and in use all along</a:t>
            </a:r>
          </a:p>
        </p:txBody>
      </p:sp>
    </p:spTree>
    <p:extLst>
      <p:ext uri="{BB962C8B-B14F-4D97-AF65-F5344CB8AC3E}">
        <p14:creationId xmlns:p14="http://schemas.microsoft.com/office/powerpoint/2010/main" val="185051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674F-17C0-C34D-A131-237373E1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Affairs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0CB5-E399-9E43-A13C-4CFF59D6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-01 draft expired in 2018</a:t>
            </a:r>
          </a:p>
          <a:p>
            <a:r>
              <a:rPr lang="en-US" dirty="0"/>
              <a:t>Original authors have mostly moved on to other stuff</a:t>
            </a:r>
          </a:p>
          <a:p>
            <a:r>
              <a:rPr lang="en-US" dirty="0" err="1"/>
              <a:t>DaveO</a:t>
            </a:r>
            <a:r>
              <a:rPr lang="en-US" dirty="0"/>
              <a:t> cajoled Marc and Christian to resurrect work with informal meeting at ICNRG in Montreal</a:t>
            </a:r>
          </a:p>
          <a:p>
            <a:r>
              <a:rPr lang="en-US" dirty="0" err="1"/>
              <a:t>DaveO</a:t>
            </a:r>
            <a:r>
              <a:rPr lang="en-US" dirty="0"/>
              <a:t> and Marc finally produced -02 a few weeks ago</a:t>
            </a:r>
          </a:p>
          <a:p>
            <a:pPr marL="0" indent="0" algn="ctr">
              <a:buNone/>
            </a:pPr>
            <a:r>
              <a:rPr lang="en-US" sz="4800" b="1" i="1" dirty="0">
                <a:solidFill>
                  <a:srgbClr val="FF0000"/>
                </a:solidFill>
              </a:rPr>
              <a:t>IT’S ALIVE!!!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384D-2899-DA4E-8C00-EE9FFD67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hasn’t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DF7F-C52C-874D-995F-2AC0082D7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FLIC still uses the idea of a </a:t>
            </a:r>
            <a:r>
              <a:rPr lang="en-US" dirty="0" err="1"/>
              <a:t>HashGroup</a:t>
            </a:r>
            <a:endParaRPr lang="en-US" dirty="0"/>
          </a:p>
          <a:p>
            <a:pPr lvl="1"/>
            <a:r>
              <a:rPr lang="en-US" dirty="0"/>
              <a:t>ordered list of content object</a:t>
            </a:r>
          </a:p>
          <a:p>
            <a:pPr lvl="1"/>
            <a:r>
              <a:rPr lang="en-US" dirty="0"/>
              <a:t> These point to other manifests or data objects</a:t>
            </a:r>
          </a:p>
          <a:p>
            <a:r>
              <a:rPr lang="en-US" dirty="0"/>
              <a:t>FLIC still has metadata in the manifest</a:t>
            </a:r>
          </a:p>
          <a:p>
            <a:pPr lvl="1"/>
            <a:r>
              <a:rPr lang="en-US" dirty="0"/>
              <a:t>both at Node level (top level) and per-hash group</a:t>
            </a:r>
          </a:p>
          <a:p>
            <a:r>
              <a:rPr lang="en-US" dirty="0"/>
              <a:t>FLIC encryption keys are unrelated to data encryption keys </a:t>
            </a:r>
          </a:p>
          <a:p>
            <a:pPr lvl="1"/>
            <a:r>
              <a:rPr lang="en-US" dirty="0"/>
              <a:t>so retrieval access does not imply data access.</a:t>
            </a:r>
          </a:p>
        </p:txBody>
      </p:sp>
    </p:spTree>
    <p:extLst>
      <p:ext uri="{BB962C8B-B14F-4D97-AF65-F5344CB8AC3E}">
        <p14:creationId xmlns:p14="http://schemas.microsoft.com/office/powerpoint/2010/main" val="160753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2B11-B9BF-DC48-9CEB-9F6FF457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has changed: </a:t>
            </a:r>
            <a:br>
              <a:rPr lang="en-US" dirty="0"/>
            </a:br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0630-8431-8D42-8916-A715DB29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Adds the concept of Namespaces</a:t>
            </a:r>
          </a:p>
          <a:p>
            <a:pPr lvl="1"/>
            <a:r>
              <a:rPr lang="en-US" dirty="0"/>
              <a:t>Defines the naming convention for manifest content objects and application data content objects. (Prior draft assumed </a:t>
            </a:r>
            <a:r>
              <a:rPr lang="en-US" dirty="0" err="1"/>
              <a:t>CCNx</a:t>
            </a:r>
            <a:r>
              <a:rPr lang="en-US" dirty="0"/>
              <a:t> nameless objects). </a:t>
            </a:r>
          </a:p>
          <a:p>
            <a:r>
              <a:rPr lang="en-US" dirty="0"/>
              <a:t>Three defined namespaces:</a:t>
            </a:r>
          </a:p>
          <a:p>
            <a:pPr lvl="1"/>
            <a:r>
              <a:rPr lang="en-US" dirty="0"/>
              <a:t>Nameless operation</a:t>
            </a:r>
          </a:p>
          <a:p>
            <a:pPr lvl="1"/>
            <a:r>
              <a:rPr lang="en-US" dirty="0"/>
              <a:t>Single prefix</a:t>
            </a:r>
          </a:p>
          <a:p>
            <a:pPr lvl="1"/>
            <a:r>
              <a:rPr lang="en-US" dirty="0"/>
              <a:t>Segmented prefix (where each name is unique).</a:t>
            </a:r>
          </a:p>
          <a:p>
            <a:r>
              <a:rPr lang="en-US" dirty="0"/>
              <a:t>Each </a:t>
            </a:r>
            <a:r>
              <a:rPr lang="en-US" dirty="0" err="1"/>
              <a:t>HashGroup</a:t>
            </a:r>
            <a:r>
              <a:rPr lang="en-US" dirty="0"/>
              <a:t> can use its own namespace </a:t>
            </a:r>
          </a:p>
          <a:p>
            <a:pPr lvl="1"/>
            <a:r>
              <a:rPr lang="en-US" dirty="0"/>
              <a:t>so manifest and application data namespaces could be different.</a:t>
            </a:r>
          </a:p>
        </p:txBody>
      </p:sp>
    </p:spTree>
    <p:extLst>
      <p:ext uri="{BB962C8B-B14F-4D97-AF65-F5344CB8AC3E}">
        <p14:creationId xmlns:p14="http://schemas.microsoft.com/office/powerpoint/2010/main" val="351549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ECA8-DCE7-554A-9032-98C9D056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changed: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A9B2-A9A0-564A-A887-E92F9E74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Syntax has changed a little to better accommodate encryption. </a:t>
            </a:r>
          </a:p>
          <a:p>
            <a:pPr lvl="1"/>
            <a:r>
              <a:rPr lang="en-US" dirty="0"/>
              <a:t>No information leaks about the manifest, </a:t>
            </a:r>
          </a:p>
          <a:p>
            <a:pPr lvl="2"/>
            <a:r>
              <a:rPr lang="en-US" dirty="0"/>
              <a:t>in prior format some metadata leaked</a:t>
            </a:r>
          </a:p>
          <a:p>
            <a:pPr lvl="1"/>
            <a:r>
              <a:rPr lang="en-US" dirty="0"/>
              <a:t> Now supports in-place encrypt/decrypt.</a:t>
            </a:r>
          </a:p>
          <a:p>
            <a:r>
              <a:rPr lang="en-US" dirty="0"/>
              <a:t>One encryption key per manifest</a:t>
            </a:r>
          </a:p>
          <a:p>
            <a:pPr lvl="1"/>
            <a:r>
              <a:rPr lang="en-US" dirty="0"/>
              <a:t>prior draft allowed keys to vary by Hash Group.</a:t>
            </a:r>
          </a:p>
          <a:p>
            <a:r>
              <a:rPr lang="en-US" dirty="0"/>
              <a:t>Specifies a pre-shared key encryption and two group key methods</a:t>
            </a:r>
          </a:p>
          <a:p>
            <a:pPr lvl="1"/>
            <a:r>
              <a:rPr lang="en-US" dirty="0"/>
              <a:t>All three devolve to the same encoding in practice</a:t>
            </a:r>
          </a:p>
          <a:p>
            <a:r>
              <a:rPr lang="en-US" dirty="0"/>
              <a:t>Both the encryption mechanism and key location mechanism are extensible.</a:t>
            </a:r>
          </a:p>
        </p:txBody>
      </p:sp>
    </p:spTree>
    <p:extLst>
      <p:ext uri="{BB962C8B-B14F-4D97-AF65-F5344CB8AC3E}">
        <p14:creationId xmlns:p14="http://schemas.microsoft.com/office/powerpoint/2010/main" val="314683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D824-3F3C-E649-ABAE-12848C39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changed: Metadata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D744-BBF3-AB4D-94F1-3B059EB8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Manifest metadata refactored</a:t>
            </a:r>
          </a:p>
          <a:p>
            <a:pPr lvl="1"/>
            <a:r>
              <a:rPr lang="en-US" dirty="0"/>
              <a:t>Allows both direct and subtree sizes and direct and subtree hashes. </a:t>
            </a:r>
          </a:p>
          <a:p>
            <a:pPr lvl="1"/>
            <a:r>
              <a:rPr lang="en-US" dirty="0"/>
              <a:t>Regularized between the node level and hash group level.</a:t>
            </a:r>
          </a:p>
          <a:p>
            <a:r>
              <a:rPr lang="en-US" dirty="0"/>
              <a:t>General extensibility mechanism added to allow defining new Manifest-level metadata</a:t>
            </a:r>
          </a:p>
          <a:p>
            <a:r>
              <a:rPr lang="en-US" dirty="0"/>
              <a:t>Supports both </a:t>
            </a:r>
            <a:r>
              <a:rPr lang="en-US" i="1" dirty="0"/>
              <a:t>Plain</a:t>
            </a:r>
            <a:r>
              <a:rPr lang="en-US" dirty="0"/>
              <a:t> Pointers and </a:t>
            </a:r>
            <a:r>
              <a:rPr lang="en-US" i="1" dirty="0"/>
              <a:t>Annotated</a:t>
            </a:r>
            <a:r>
              <a:rPr lang="en-US" dirty="0"/>
              <a:t> Pointers inside a hash group. </a:t>
            </a:r>
          </a:p>
          <a:p>
            <a:pPr lvl="1"/>
            <a:r>
              <a:rPr lang="en-US" dirty="0"/>
              <a:t>Plain pointers are as before -- just an array of </a:t>
            </a:r>
            <a:r>
              <a:rPr lang="en-US" dirty="0" err="1"/>
              <a:t>HashValues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Annotated Pointers allow adding metadata and extensions to each pointer, such as object sizes, traversal order, video decoding hints or other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4478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36C-3CB2-1144-A4CD-3C46FC9C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changed: 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6864-CDFA-B847-98AE-DA0EEE58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Locators can now be an array, not just a single locator</a:t>
            </a:r>
          </a:p>
          <a:p>
            <a:r>
              <a:rPr lang="en-US" dirty="0"/>
              <a:t>Much more detail in this draft, including both NDN and </a:t>
            </a:r>
            <a:r>
              <a:rPr lang="en-US" dirty="0" err="1"/>
              <a:t>CCNx</a:t>
            </a:r>
            <a:r>
              <a:rPr lang="en-US" dirty="0"/>
              <a:t> encodings for all three namespaces.</a:t>
            </a:r>
          </a:p>
          <a:p>
            <a:r>
              <a:rPr lang="en-US" dirty="0"/>
              <a:t>Python implementation</a:t>
            </a:r>
          </a:p>
          <a:p>
            <a:pPr lvl="1"/>
            <a:r>
              <a:rPr lang="en-US" dirty="0"/>
              <a:t>Slightly out of date - it does not support annotated pointers yet.</a:t>
            </a:r>
          </a:p>
        </p:txBody>
      </p:sp>
    </p:spTree>
    <p:extLst>
      <p:ext uri="{BB962C8B-B14F-4D97-AF65-F5344CB8AC3E}">
        <p14:creationId xmlns:p14="http://schemas.microsoft.com/office/powerpoint/2010/main" val="172940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6EDF-30F0-6F47-BBE2-D5F527DD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BC70-9D93-0246-BB8D-65A5FF1C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Code: </a:t>
            </a:r>
          </a:p>
          <a:p>
            <a:pPr lvl="1"/>
            <a:r>
              <a:rPr lang="en-US" dirty="0"/>
              <a:t>bring the reference Python implementation up-to-date with the draft</a:t>
            </a:r>
          </a:p>
          <a:p>
            <a:pPr lvl="1"/>
            <a:r>
              <a:rPr lang="en-US" dirty="0"/>
              <a:t>update the CICN implementation</a:t>
            </a:r>
          </a:p>
          <a:p>
            <a:pPr lvl="1"/>
            <a:r>
              <a:rPr lang="en-US" dirty="0"/>
              <a:t>provide an NDN implementation. </a:t>
            </a:r>
          </a:p>
          <a:p>
            <a:r>
              <a:rPr lang="en-US" dirty="0"/>
              <a:t>IANA considerations section. </a:t>
            </a:r>
          </a:p>
          <a:p>
            <a:r>
              <a:rPr lang="en-US" dirty="0"/>
              <a:t>Security considerations section. </a:t>
            </a:r>
          </a:p>
          <a:p>
            <a:r>
              <a:rPr lang="en-US" dirty="0"/>
              <a:t>Update the text for seeking to a byte location to exploit the new subtree size information, if present.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0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tnets 2017 Favorite Papers" id="{C362737C-75A0-D54D-A2E5-218AED6266DB}" vid="{AF39B2DA-E86E-5041-9300-FED6C2C72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1706</TotalTime>
  <Words>523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File-Like ICN Collections (FLIC) draft-irtf-icnrg-flic-02</vt:lpstr>
      <vt:lpstr>Background</vt:lpstr>
      <vt:lpstr>Current State of Affairs</vt:lpstr>
      <vt:lpstr>What hasn’t changed</vt:lpstr>
      <vt:lpstr>What has changed:  Namespaces</vt:lpstr>
      <vt:lpstr>What has changed: Encryption</vt:lpstr>
      <vt:lpstr>What has changed: Metadata </vt:lpstr>
      <vt:lpstr>What has changed: Miscellaneous</vt:lpstr>
      <vt:lpstr>Still to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Balance &amp; ICN Congestion Control: draft-oran-icnrg-flowbalance-01</dc:title>
  <dc:creator>David Oran</dc:creator>
  <cp:lastModifiedBy>David Oran</cp:lastModifiedBy>
  <cp:revision>21</cp:revision>
  <cp:lastPrinted>2019-11-07T14:11:03Z</cp:lastPrinted>
  <dcterms:created xsi:type="dcterms:W3CDTF">2019-11-03T15:40:18Z</dcterms:created>
  <dcterms:modified xsi:type="dcterms:W3CDTF">2019-11-16T19:51:13Z</dcterms:modified>
</cp:coreProperties>
</file>