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7" r:id="rId2"/>
    <p:sldId id="266" r:id="rId3"/>
    <p:sldId id="260" r:id="rId4"/>
    <p:sldId id="283" r:id="rId5"/>
    <p:sldId id="282" r:id="rId6"/>
    <p:sldId id="284" r:id="rId7"/>
    <p:sldId id="285" r:id="rId8"/>
    <p:sldId id="286" r:id="rId9"/>
    <p:sldId id="291" r:id="rId10"/>
    <p:sldId id="292" r:id="rId11"/>
    <p:sldId id="287" r:id="rId12"/>
    <p:sldId id="288" r:id="rId13"/>
    <p:sldId id="289" r:id="rId14"/>
    <p:sldId id="290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5"/>
    <p:restoredTop sz="96327"/>
  </p:normalViewPr>
  <p:slideViewPr>
    <p:cSldViewPr snapToGrid="0" snapToObjects="1">
      <p:cViewPr varScale="1">
        <p:scale>
          <a:sx n="123" d="100"/>
          <a:sy n="123" d="100"/>
        </p:scale>
        <p:origin x="20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73017-7BE7-E341-9AF7-31192816896E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305EF-3C6F-CC4A-8810-A844A8BFB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3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draft-irtf-icnrg-flic-05 (IETF 118)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0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6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35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05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3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918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draft-irtf-icnrg-flic-05 (IETF 118)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03400-27FE-F946-8997-338DE7D28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5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File-Like ICN Collections (FLIC)</a:t>
            </a:r>
            <a:br>
              <a:rPr lang="en-US" dirty="0"/>
            </a:br>
            <a:r>
              <a:rPr lang="en-US" sz="3100" dirty="0"/>
              <a:t>draft-irtf-icnrg-flic-05</a:t>
            </a:r>
            <a:br>
              <a:rPr lang="en-US" sz="3100" dirty="0"/>
            </a:br>
            <a:r>
              <a:rPr lang="en-US" sz="3100" dirty="0"/>
              <a:t>IETF 118, Prague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9244" y="4085198"/>
            <a:ext cx="7214992" cy="155360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Marc </a:t>
            </a:r>
            <a:r>
              <a:rPr lang="en-US" sz="2800" dirty="0" err="1"/>
              <a:t>Mosko</a:t>
            </a:r>
            <a:endParaRPr lang="en-US" sz="2800" dirty="0"/>
          </a:p>
          <a:p>
            <a:r>
              <a:rPr lang="en-US" sz="1400" dirty="0"/>
              <a:t>SRI/PARC</a:t>
            </a:r>
          </a:p>
          <a:p>
            <a:br>
              <a:rPr lang="en-US" sz="1400" dirty="0"/>
            </a:br>
            <a:r>
              <a:rPr lang="en-US" sz="2800" dirty="0"/>
              <a:t>Dave Oran</a:t>
            </a:r>
            <a:endParaRPr lang="en-US" sz="1400" dirty="0"/>
          </a:p>
          <a:p>
            <a:r>
              <a:rPr lang="en-US" sz="1400" dirty="0"/>
              <a:t>Network Systems Research &amp; Design</a:t>
            </a:r>
            <a:endParaRPr lang="en-US" sz="9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98357-11B7-99A7-2AAD-EB516BA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DAD45-9C76-1570-CB8D-2578865E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draft-irtf-icnrg-flic-05 (IETF 118)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0C29-A1C8-3EC3-E330-83D9DF85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0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7F26-8501-B564-9E7E-DA4656B2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Segment Numbers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A68BC-CF13-1CD4-743E-C04A342DB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general sanity:</a:t>
            </a:r>
          </a:p>
          <a:p>
            <a:pPr lvl="1"/>
            <a:r>
              <a:rPr lang="en-US" dirty="0"/>
              <a:t>The publisher should use 0, …, N-1 as in-order segment numbers when creating the data objects.</a:t>
            </a:r>
          </a:p>
          <a:p>
            <a:pPr lvl="1"/>
            <a:r>
              <a:rPr lang="en-US" dirty="0"/>
              <a:t>The manifest should use a single mechanism (annotated pointers or </a:t>
            </a:r>
            <a:r>
              <a:rPr lang="en-US" dirty="0" err="1"/>
              <a:t>StartSegmentIds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The in-order traversal should fetch 0, …, N-1 in order.</a:t>
            </a:r>
          </a:p>
          <a:p>
            <a:r>
              <a:rPr lang="en-US" dirty="0"/>
              <a:t>None of those are mandatory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14D64-408E-BA6F-763C-231D6627A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6D3FF-3F1A-FAF0-400A-929855C46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E3A3C-CEFE-0957-1CF1-8C69C3243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9619-C4E7-5FA8-F746-71DC0100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3452-1F3E-5B36-BD44-1AE263F8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Q: What happens if a publisher uses an Annotated Hash Group but only includes a Segment Id annotation for some pointers?</a:t>
            </a:r>
          </a:p>
          <a:p>
            <a:r>
              <a:rPr lang="en-US" dirty="0"/>
              <a:t>A: The publisher must include a </a:t>
            </a:r>
            <a:r>
              <a:rPr lang="en-US" dirty="0" err="1"/>
              <a:t>StartSegmentId</a:t>
            </a:r>
            <a:r>
              <a:rPr lang="en-US" dirty="0"/>
              <a:t> in the Hash group and the consumer proceeds as Option 3.  If a pointer has an explicit </a:t>
            </a:r>
            <a:r>
              <a:rPr lang="en-US" dirty="0" err="1"/>
              <a:t>SegmentId</a:t>
            </a:r>
            <a:r>
              <a:rPr lang="en-US" dirty="0"/>
              <a:t>, the consumer uses that and does not increment the implicit segment id.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8F25-AE4F-E683-F850-40C13DA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22098-CF18-C38A-AD88-32B07D06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EED3-9432-3FF1-57FB-4B8554D9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0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9619-C4E7-5FA8-F746-71DC0100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3452-1F3E-5B36-BD44-1AE263F8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Q2: What if the Hash Group uses Segmented Naming, but the Hash Group does not have a </a:t>
            </a:r>
            <a:r>
              <a:rPr lang="en-US" dirty="0" err="1"/>
              <a:t>StrartSegmentId</a:t>
            </a:r>
            <a:r>
              <a:rPr lang="en-US" dirty="0"/>
              <a:t>?</a:t>
            </a:r>
          </a:p>
          <a:p>
            <a:r>
              <a:rPr lang="en-US" dirty="0"/>
              <a:t>A2: Then it must be an annotated hash group and every pointer must have an explicit segment id.  Otherwise, it is a malformed manifest and should be discarded.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78F25-AE4F-E683-F850-40C13DAD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22098-CF18-C38A-AD88-32B07D06A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2EED3-9432-3FF1-57FB-4B8554D9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84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80313-C995-FBA3-E45D-C40D9D4D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Complications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8A0B8-89B7-617E-41C1-20E10CAA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Q3: A publisher uses a regular Hash Group with Segmented Name schema.  It includes a </a:t>
            </a:r>
            <a:r>
              <a:rPr lang="en-US" dirty="0" err="1"/>
              <a:t>StartSegmentId</a:t>
            </a:r>
            <a:r>
              <a:rPr lang="en-US" dirty="0"/>
              <a:t> for each Hash Group.  But the numbers overlap.  </a:t>
            </a:r>
          </a:p>
          <a:p>
            <a:pPr lvl="1"/>
            <a:r>
              <a:rPr lang="en-US" dirty="0"/>
              <a:t>E.g. Manifest #1 has </a:t>
            </a:r>
            <a:r>
              <a:rPr lang="en-US" dirty="0" err="1"/>
              <a:t>StartSegmentId</a:t>
            </a:r>
            <a:r>
              <a:rPr lang="en-US" dirty="0"/>
              <a:t> 0 and 10 elements and </a:t>
            </a:r>
            <a:r>
              <a:rPr lang="en-US" dirty="0" err="1"/>
              <a:t>Manfest</a:t>
            </a:r>
            <a:r>
              <a:rPr lang="en-US" dirty="0"/>
              <a:t> #2 has </a:t>
            </a:r>
            <a:r>
              <a:rPr lang="en-US" dirty="0" err="1"/>
              <a:t>StartSegmentId</a:t>
            </a:r>
            <a:r>
              <a:rPr lang="en-US" dirty="0"/>
              <a:t> 5 and 10 elements.</a:t>
            </a:r>
          </a:p>
          <a:p>
            <a:r>
              <a:rPr lang="en-US" dirty="0"/>
              <a:t>A3a: The app data has 20 elements, with the 5-9 and 10-14 the same.</a:t>
            </a:r>
          </a:p>
          <a:p>
            <a:r>
              <a:rPr lang="en-US" dirty="0"/>
              <a:t>A3b: Don’t do this.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A2DB2-09C8-DA8B-3C43-57E6B6AB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EE3AB-FB93-C016-CFD4-97AD3C35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D90A9-3C7D-0742-764D-DB94DD42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808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DF93-9792-410C-BB50-7E4ED943B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C900B-B7BF-FF04-7D6B-67884F9D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data associated with a Name Constructor is assembled according to the Manifest in-order traversal. </a:t>
            </a:r>
          </a:p>
          <a:p>
            <a:pPr lvl="1"/>
            <a:r>
              <a:rPr lang="en-US" dirty="0"/>
              <a:t>Segment numbers do not guide the re-assembly.  They are just part of the name of the pieces.</a:t>
            </a:r>
          </a:p>
          <a:p>
            <a:pPr lvl="1"/>
            <a:r>
              <a:rPr lang="en-US" dirty="0"/>
              <a:t>A publisher can use segment numbers in non-sane ways, but if the in-order traversal is correct, then that use, although screwy, is correct.  We don’t recommend this, but we do not prohibit it.</a:t>
            </a:r>
          </a:p>
          <a:p>
            <a:pPr lvl="1"/>
            <a:r>
              <a:rPr lang="en-US" dirty="0"/>
              <a:t>Data de-duplication is the only valid use case I can think of.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19353-A0FB-09CE-A341-77CCEBCA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F5B1-F9F4-398B-D774-F3FA7B0D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ED34B-AB41-A7AF-BA9E-75CC1C07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9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0FF9-E7FB-A7D7-330F-77FF6971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3375"/>
            <a:ext cx="8229600" cy="11430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70B3A-1082-92AD-37FB-2B61214F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E0281-A2A5-F915-50A2-C99D0BF6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ABBA00-03F6-775E-79CE-7987E0DB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7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EBCA-3D9F-298F-2785-10ABB476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15020-9458-8008-A0BE-61C8EB87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FLIC does (super quick recap)</a:t>
            </a:r>
          </a:p>
          <a:p>
            <a:r>
              <a:rPr lang="en-US" dirty="0"/>
              <a:t>Updates since -04</a:t>
            </a:r>
          </a:p>
          <a:p>
            <a:r>
              <a:rPr lang="en-US" dirty="0"/>
              <a:t>Next steps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F99C-FD81-DA95-CD54-293D0B9E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4D7B7-3A01-3CFC-461F-EED947D1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draft-irtf-icnrg-flic-05 (IETF 118)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0E6FA-D40C-834D-D700-DD20B012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87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8384D-2899-DA4E-8C00-EE9FFD67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FLIC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DF7F-C52C-874D-995F-2AC0082D7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It provides a manifest of hashes that make up all the segments of a piece of application data.</a:t>
            </a:r>
          </a:p>
          <a:p>
            <a:r>
              <a:rPr lang="en-US" dirty="0"/>
              <a:t>The manifest is hierarchical – that is the hash pointers can point to application data or to more manifests.</a:t>
            </a:r>
          </a:p>
          <a:p>
            <a:r>
              <a:rPr lang="en-US" dirty="0"/>
              <a:t>There is a canonical traversal order.  Metadata could provide other traversal hints, such as for video.</a:t>
            </a:r>
          </a:p>
          <a:p>
            <a:r>
              <a:rPr lang="en-US" dirty="0"/>
              <a:t>FLIC has its own, extensible, encryption mechanism.  Manifest encryption does not need to be related to content encryption.</a:t>
            </a:r>
          </a:p>
          <a:p>
            <a:r>
              <a:rPr lang="en-US" dirty="0"/>
              <a:t>FLIC has several Interest construction techniques.  The publisher can choose one or more of these naming techniques.  More techniques could be added.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977A-59A8-935A-9F84-5EC01F931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9731D-644F-330E-923C-B59F928FF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9272D-DA31-3D5D-4825-558814A9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E0F8-8AA7-1D0B-D78C-7D5191F4E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AD54-4DFC-3AE7-24F3-7DBE944C4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Segmented Schema</a:t>
            </a:r>
          </a:p>
          <a:p>
            <a:pPr lvl="1"/>
            <a:r>
              <a:rPr lang="en-US" dirty="0"/>
              <a:t>A schema defines how a consumer constructs an Interest name from the manifest entries.</a:t>
            </a:r>
          </a:p>
          <a:p>
            <a:pPr lvl="1"/>
            <a:r>
              <a:rPr lang="en-US" dirty="0"/>
              <a:t>Segmented Schema means to use a name prefix plus a segment number plus a hash.</a:t>
            </a:r>
          </a:p>
          <a:p>
            <a:pPr lvl="1"/>
            <a:r>
              <a:rPr lang="en-US" dirty="0"/>
              <a:t>A schema applies to a single Name Constructor.</a:t>
            </a:r>
          </a:p>
          <a:p>
            <a:pPr lvl="2"/>
            <a:r>
              <a:rPr lang="en-US" dirty="0"/>
              <a:t>Typically one name constructor is used for Manifest objects and one is used for app data objects.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4A390-6C66-842C-8071-91EBC06E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E795E-6E36-39BB-8CAD-5462FACB3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F366A-488D-4129-6D67-7CE88594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C7F3-8C05-767B-77C9-928329B0E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7373-719F-0433-EDB0-7AC664417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Segmented Name Schema</a:t>
            </a:r>
          </a:p>
          <a:p>
            <a:pPr lvl="1"/>
            <a:r>
              <a:rPr lang="en-US" dirty="0"/>
              <a:t>The publisher uses segment # in the name, e.g. /foo/bar/1, /foo/bar/2</a:t>
            </a:r>
          </a:p>
          <a:p>
            <a:pPr lvl="1"/>
            <a:r>
              <a:rPr lang="en-US" dirty="0"/>
              <a:t>For each Name Constructor that uses Segmented Name, the consumer must track the segment number.</a:t>
            </a:r>
          </a:p>
          <a:p>
            <a:pPr lvl="1"/>
            <a:r>
              <a:rPr lang="en-US" dirty="0"/>
              <a:t>For sane use, the segment numbers should track the Manifest in-order traversal, as the App data is defined to be reconstructed by that traversal.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15C4A-D7F4-FC23-C60B-3A461A69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882C-33FD-DA94-671B-5F286782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EF381-FDA8-3DBC-596C-DC98EF4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9B3F-1FE0-6EB0-E8FA-840A77E7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 (the previous default)</a:t>
            </a:r>
          </a:p>
          <a:p>
            <a:pPr lvl="1"/>
            <a:r>
              <a:rPr lang="en-US" dirty="0"/>
              <a:t>The consumer stars with the first hash pointer of the Name Constructor and assigns it 0, then it must go in-order through the manifest and increment the segment id.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consumer must remember the number between manifest objects.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The consumer must retrieve every manifest object in-order.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7F208-6B7A-4F4A-A2C8-A959D772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Segment #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22391-5E42-970F-3970-21CAFCC3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C86-689D-D9B4-F532-34679C6A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E18E-DE92-044B-DCC5-06216B81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80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64924-E4CA-5D07-B072-327116356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Segment #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0F2D-3694-DFD6-CE4D-0CE5AA6F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Option 2 (the previous alternative)</a:t>
            </a:r>
          </a:p>
          <a:p>
            <a:pPr lvl="1"/>
            <a:r>
              <a:rPr lang="en-US" dirty="0"/>
              <a:t>The publisher uses Annotated Hash Pointers and has an annotation that explicitly gives the segment #.</a:t>
            </a:r>
          </a:p>
          <a:p>
            <a:pPr lvl="1"/>
            <a:r>
              <a:rPr lang="en-US" dirty="0"/>
              <a:t>For sane operation, the segment numbers should go in traversal order.</a:t>
            </a:r>
          </a:p>
          <a:p>
            <a:pPr lvl="1"/>
            <a:r>
              <a:rPr lang="en-US" dirty="0"/>
              <a:t>Some applications, like audio/video media, might want to skip to a different segment number, or data de-dup apps might refer to common byte strings.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889F2-C27B-A598-94E8-06CA4DD16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E431-4780-5A2A-26BF-9A6B2F9C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DE40-E7BC-0FCF-724D-A74C4E198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60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09B3F-1FE0-6EB0-E8FA-840A77E7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3 (the new piece)</a:t>
            </a:r>
          </a:p>
          <a:p>
            <a:pPr lvl="1"/>
            <a:r>
              <a:rPr lang="en-US" dirty="0"/>
              <a:t>Each Hash Group in a Manifest object includes metadata that says what the starting Segment ID is.  A consumer then only needs to know its offset within that one object to create the Segment Id.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7F208-6B7A-4F4A-A2C8-A959D772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track Segment # (part 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22391-5E42-970F-3970-21CAFCC39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6DC86-689D-D9B4-F532-34679C6AE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4E18E-DE92-044B-DCC5-06216B81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2EFF-53A5-E516-7B2E-489436B0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Segment Numbers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DD2A8-84F5-7D69-4A8A-8F66C90E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FLIC requires</a:t>
            </a:r>
          </a:p>
          <a:p>
            <a:pPr lvl="1"/>
            <a:r>
              <a:rPr lang="en-US" dirty="0"/>
              <a:t>For a given name prefix, a segment number is only used once (i.e. each segment number has a single unique object hash) in the data names.  </a:t>
            </a:r>
          </a:p>
          <a:p>
            <a:pPr lvl="1"/>
            <a:r>
              <a:rPr lang="en-US" dirty="0"/>
              <a:t>The consumer is not required to enforce this.</a:t>
            </a:r>
          </a:p>
          <a:p>
            <a:r>
              <a:rPr lang="en-US" dirty="0"/>
              <a:t>What FLIC allows</a:t>
            </a:r>
          </a:p>
          <a:p>
            <a:pPr lvl="1"/>
            <a:r>
              <a:rPr lang="en-US" dirty="0"/>
              <a:t>A segment number may be used more than once.</a:t>
            </a:r>
          </a:p>
          <a:p>
            <a:pPr lvl="1"/>
            <a:r>
              <a:rPr lang="en-US" dirty="0"/>
              <a:t>A segment number may not be used by the publisher.</a:t>
            </a:r>
          </a:p>
          <a:p>
            <a:pPr lvl="1"/>
            <a:r>
              <a:rPr lang="en-US" dirty="0"/>
              <a:t>A consumer may skip segments or go out-of-order.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3E430-9FD3-B0AD-D6B0-3E0CFDB1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 7, 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4DE6-DD3A-60A8-3470-99954DBF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draft-irtf-icnrg-flic-05 (IETF 118)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B1D5B-F124-48F3-9668-D22A83B7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03400-27FE-F946-8997-338DE7D287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3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tnets 2017 Favorite Papers" id="{C362737C-75A0-D54D-A2E5-218AED6266DB}" vid="{AF39B2DA-E86E-5041-9300-FED6C2C724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1924</TotalTime>
  <Words>1066</Words>
  <Application>Microsoft Macintosh PowerPoint</Application>
  <PresentationFormat>On-screen Show (4:3)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File-Like ICN Collections (FLIC) draft-irtf-icnrg-flic-05 IETF 118, Prague</vt:lpstr>
      <vt:lpstr>Outline</vt:lpstr>
      <vt:lpstr>What FLIC does</vt:lpstr>
      <vt:lpstr>Main Update</vt:lpstr>
      <vt:lpstr>Main Update</vt:lpstr>
      <vt:lpstr>How to track Segment #</vt:lpstr>
      <vt:lpstr>How to track Segment # (part 2)</vt:lpstr>
      <vt:lpstr>How to track Segment # (part 3)</vt:lpstr>
      <vt:lpstr>Notes on Segment Numbers (1)</vt:lpstr>
      <vt:lpstr>Notes on Segment Numbers (2)</vt:lpstr>
      <vt:lpstr>Complications (1)</vt:lpstr>
      <vt:lpstr>Complications (2)</vt:lpstr>
      <vt:lpstr>Complications (3)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Balance &amp; ICN Congestion Control: draft-oran-icnrg-flowbalance-01</dc:title>
  <dc:creator>David Oran</dc:creator>
  <cp:lastModifiedBy>Marc Mosko</cp:lastModifiedBy>
  <cp:revision>33</cp:revision>
  <cp:lastPrinted>2019-11-07T14:11:03Z</cp:lastPrinted>
  <dcterms:created xsi:type="dcterms:W3CDTF">2019-11-03T15:40:18Z</dcterms:created>
  <dcterms:modified xsi:type="dcterms:W3CDTF">2023-11-07T04:03:46Z</dcterms:modified>
</cp:coreProperties>
</file>