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2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5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C079-7C2E-4739-B3F9-6059BBAEBC3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D44A-5123-4A1E-A1B1-AD07AE13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Application Aware Switching with Zodiac FX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Markus </a:t>
            </a:r>
            <a:r>
              <a:rPr lang="en-US" dirty="0" err="1" smtClean="0"/>
              <a:t>Moskopp</a:t>
            </a:r>
            <a:r>
              <a:rPr lang="en-US" dirty="0" smtClean="0"/>
              <a:t> and Mayukh Das</a:t>
            </a:r>
            <a:br>
              <a:rPr lang="en-US" dirty="0" smtClean="0"/>
            </a:br>
            <a:r>
              <a:rPr lang="en-US" dirty="0" smtClean="0"/>
              <a:t>Software Defined Networking Laboratory</a:t>
            </a:r>
            <a:br>
              <a:rPr lang="en-US" dirty="0" smtClean="0"/>
            </a:br>
            <a:r>
              <a:rPr lang="en-US" dirty="0" smtClean="0"/>
              <a:t>Chair of Communication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13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Zodiac FX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1572"/>
            <a:ext cx="5181600" cy="429944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Considered </a:t>
            </a:r>
            <a:r>
              <a:rPr lang="en-IN" b="1" dirty="0"/>
              <a:t>as the smallest </a:t>
            </a:r>
            <a:r>
              <a:rPr lang="en-IN" b="1" dirty="0" smtClean="0"/>
              <a:t>SDN </a:t>
            </a:r>
            <a:r>
              <a:rPr lang="en-IN" b="1" dirty="0"/>
              <a:t>test </a:t>
            </a:r>
            <a:r>
              <a:rPr lang="en-IN" b="1" dirty="0" smtClean="0"/>
              <a:t>bed. Some features are:</a:t>
            </a:r>
          </a:p>
          <a:p>
            <a:r>
              <a:rPr lang="en-IN" b="1" dirty="0" smtClean="0"/>
              <a:t>4 Fast </a:t>
            </a:r>
            <a:r>
              <a:rPr lang="en-IN" b="1" dirty="0"/>
              <a:t>Ethernet </a:t>
            </a:r>
            <a:r>
              <a:rPr lang="en-IN" b="1" dirty="0" smtClean="0"/>
              <a:t>ports</a:t>
            </a:r>
          </a:p>
          <a:p>
            <a:r>
              <a:rPr lang="en-US" b="1" dirty="0" smtClean="0"/>
              <a:t>CLI </a:t>
            </a:r>
            <a:r>
              <a:rPr lang="en-US" b="1" dirty="0"/>
              <a:t>accessible via </a:t>
            </a:r>
            <a:r>
              <a:rPr lang="en-US" b="1" dirty="0" smtClean="0"/>
              <a:t>virtual serial port</a:t>
            </a:r>
          </a:p>
          <a:p>
            <a:r>
              <a:rPr lang="en-IN" b="1" dirty="0"/>
              <a:t>Support for OpenFlow 1.0, 1.3 &amp; </a:t>
            </a:r>
            <a:r>
              <a:rPr lang="en-IN" b="1" dirty="0" smtClean="0"/>
              <a:t>1.4</a:t>
            </a:r>
          </a:p>
          <a:p>
            <a:r>
              <a:rPr lang="en-US" b="1" dirty="0"/>
              <a:t>802.1q VLAN support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7511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Problem at Hand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The switch processes </a:t>
            </a:r>
            <a:r>
              <a:rPr lang="en-IN" b="1" dirty="0"/>
              <a:t>all data and control </a:t>
            </a:r>
            <a:r>
              <a:rPr lang="en-IN" b="1" dirty="0" smtClean="0"/>
              <a:t>packets in </a:t>
            </a:r>
            <a:r>
              <a:rPr lang="en-IN" b="1" dirty="0"/>
              <a:t>the software running on the main </a:t>
            </a:r>
            <a:r>
              <a:rPr lang="en-IN" b="1" dirty="0" smtClean="0"/>
              <a:t>processor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the processing time of the </a:t>
            </a:r>
            <a:r>
              <a:rPr lang="en-IN" b="1" dirty="0" smtClean="0"/>
              <a:t>switch directly </a:t>
            </a:r>
            <a:r>
              <a:rPr lang="en-IN" b="1" dirty="0"/>
              <a:t>depends on the code running on it.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46009" cy="4351338"/>
          </a:xfrm>
        </p:spPr>
        <p:txBody>
          <a:bodyPr>
            <a:normAutofit/>
          </a:bodyPr>
          <a:lstStyle/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The firmware is </a:t>
            </a:r>
            <a:r>
              <a:rPr lang="en-IN" sz="3200" b="1" dirty="0" smtClean="0">
                <a:solidFill>
                  <a:srgbClr val="FF0000"/>
                </a:solidFill>
              </a:rPr>
              <a:t>complex </a:t>
            </a:r>
            <a:r>
              <a:rPr lang="en-IN" sz="3200" b="1" dirty="0">
                <a:solidFill>
                  <a:srgbClr val="FF0000"/>
                </a:solidFill>
              </a:rPr>
              <a:t>as it supports extensive features which are not </a:t>
            </a:r>
            <a:r>
              <a:rPr lang="en-IN" sz="3200" b="1" dirty="0" smtClean="0">
                <a:solidFill>
                  <a:srgbClr val="FF0000"/>
                </a:solidFill>
              </a:rPr>
              <a:t>always used </a:t>
            </a:r>
            <a:r>
              <a:rPr lang="en-IN" sz="3200" b="1" dirty="0">
                <a:solidFill>
                  <a:srgbClr val="FF0000"/>
                </a:solidFill>
              </a:rPr>
              <a:t>for specific switching applications.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5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Project Goal</a:t>
            </a:r>
            <a:endParaRPr lang="en-US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b="1" dirty="0" smtClean="0"/>
              <a:t>The </a:t>
            </a:r>
            <a:r>
              <a:rPr lang="en-IN" sz="3200" b="1" dirty="0"/>
              <a:t>goal of the project was to optimize the </a:t>
            </a:r>
            <a:r>
              <a:rPr lang="en-IN" sz="3200" b="1" dirty="0" smtClean="0"/>
              <a:t>firmware of </a:t>
            </a:r>
            <a:r>
              <a:rPr lang="en-IN" sz="3200" b="1" dirty="0"/>
              <a:t>the switch for a particular use case and compare the </a:t>
            </a:r>
            <a:r>
              <a:rPr lang="en-IN" sz="3200" b="1" dirty="0" smtClean="0"/>
              <a:t>change in </a:t>
            </a:r>
            <a:r>
              <a:rPr lang="en-IN" sz="3200" b="1" dirty="0"/>
              <a:t>throughput of the data plane traffic.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9007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Setup</a:t>
            </a:r>
            <a:endParaRPr lang="en-US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1302006"/>
            <a:ext cx="5145206" cy="513307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Controller port connected to </a:t>
            </a:r>
            <a:r>
              <a:rPr lang="en-US" b="1" dirty="0"/>
              <a:t>R</a:t>
            </a:r>
            <a:r>
              <a:rPr lang="en-US" b="1" dirty="0" smtClean="0"/>
              <a:t>yu controller with </a:t>
            </a:r>
            <a:r>
              <a:rPr lang="en-US" b="1" dirty="0" err="1" smtClean="0"/>
              <a:t>ip</a:t>
            </a:r>
            <a:r>
              <a:rPr lang="en-US" b="1" dirty="0" smtClean="0"/>
              <a:t> 10.0.1.99</a:t>
            </a:r>
            <a:endParaRPr lang="en-US" b="1" dirty="0"/>
          </a:p>
          <a:p>
            <a:r>
              <a:rPr lang="en-US" b="1" dirty="0" smtClean="0"/>
              <a:t>2 different host were connected to  switch ports with </a:t>
            </a:r>
            <a:r>
              <a:rPr lang="en-US" b="1" dirty="0" err="1" smtClean="0"/>
              <a:t>ip</a:t>
            </a:r>
            <a:r>
              <a:rPr lang="en-US" b="1" dirty="0" smtClean="0"/>
              <a:t> 10.0.3.7 and 10.0.3.9</a:t>
            </a:r>
          </a:p>
          <a:p>
            <a:r>
              <a:rPr lang="en-US" b="1" dirty="0" smtClean="0"/>
              <a:t>OF version used for the entire project was OF 1.0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6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Ryu Controller</a:t>
            </a:r>
            <a:endParaRPr lang="en-US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3037764" cy="4486275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Based 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simple L2-Learning Switch provided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yu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4328" y="1690688"/>
            <a:ext cx="7259472" cy="44862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Additional Features</a:t>
            </a:r>
          </a:p>
          <a:p>
            <a:pPr algn="just"/>
            <a:r>
              <a:rPr lang="en-US" dirty="0" smtClean="0"/>
              <a:t>For every packet from 10.0.3.7 to 3.9 install new flow with match on Mac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 address</a:t>
            </a:r>
          </a:p>
          <a:p>
            <a:pPr algn="just"/>
            <a:r>
              <a:rPr lang="en-IN" dirty="0"/>
              <a:t>Then, 100 ”dummy” flows </a:t>
            </a:r>
            <a:r>
              <a:rPr lang="en-IN" dirty="0" smtClean="0"/>
              <a:t>are installed</a:t>
            </a:r>
            <a:r>
              <a:rPr lang="en-IN" dirty="0"/>
              <a:t>, yet this happens only once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dummy </a:t>
            </a:r>
            <a:r>
              <a:rPr lang="en-US" dirty="0"/>
              <a:t>flows </a:t>
            </a:r>
            <a:r>
              <a:rPr lang="en-US" dirty="0" smtClean="0"/>
              <a:t>are </a:t>
            </a:r>
            <a:r>
              <a:rPr lang="en-IN" dirty="0" smtClean="0"/>
              <a:t>installed </a:t>
            </a:r>
            <a:r>
              <a:rPr lang="en-IN" dirty="0"/>
              <a:t>with a lower priority </a:t>
            </a:r>
            <a:r>
              <a:rPr lang="en-IN" dirty="0" smtClean="0"/>
              <a:t>as not to </a:t>
            </a:r>
            <a:r>
              <a:rPr lang="en-IN" dirty="0"/>
              <a:t>influence the </a:t>
            </a:r>
            <a:r>
              <a:rPr lang="en-IN" dirty="0" smtClean="0"/>
              <a:t>resulting logical </a:t>
            </a:r>
            <a:r>
              <a:rPr lang="en-IN" dirty="0"/>
              <a:t>behaviour of the </a:t>
            </a:r>
            <a:r>
              <a:rPr lang="en-IN" dirty="0" smtClean="0"/>
              <a:t>switch but to check whether adding more flows impacts the switch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9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Preparing the Firmware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Zodiac FX </a:t>
            </a:r>
            <a:r>
              <a:rPr lang="en-US" dirty="0" smtClean="0"/>
              <a:t>switch </a:t>
            </a:r>
            <a:r>
              <a:rPr lang="en-IN" dirty="0" smtClean="0"/>
              <a:t>validates </a:t>
            </a:r>
            <a:r>
              <a:rPr lang="en-IN" dirty="0"/>
              <a:t>a checksum of uploaded firmware before </a:t>
            </a:r>
            <a:r>
              <a:rPr lang="en-IN" dirty="0" smtClean="0"/>
              <a:t>actually </a:t>
            </a:r>
            <a:r>
              <a:rPr lang="en-US" dirty="0" smtClean="0"/>
              <a:t>running it</a:t>
            </a:r>
          </a:p>
          <a:p>
            <a:endParaRPr lang="en-US" dirty="0" smtClean="0"/>
          </a:p>
          <a:p>
            <a:r>
              <a:rPr lang="en-US" dirty="0"/>
              <a:t>the hidden </a:t>
            </a:r>
            <a:r>
              <a:rPr lang="en-US" dirty="0" smtClean="0"/>
              <a:t>CLI </a:t>
            </a:r>
            <a:r>
              <a:rPr lang="en-IN" dirty="0" smtClean="0"/>
              <a:t>command </a:t>
            </a:r>
            <a:r>
              <a:rPr lang="en-IN" b="1" i="1" dirty="0"/>
              <a:t>get </a:t>
            </a:r>
            <a:r>
              <a:rPr lang="en-IN" b="1" i="1" dirty="0" err="1"/>
              <a:t>crc</a:t>
            </a:r>
            <a:r>
              <a:rPr lang="en-IN" b="1" i="1" dirty="0"/>
              <a:t> </a:t>
            </a:r>
            <a:r>
              <a:rPr lang="en-IN" dirty="0"/>
              <a:t>can be invoked which outputs the </a:t>
            </a:r>
            <a:r>
              <a:rPr lang="en-IN" dirty="0" smtClean="0"/>
              <a:t>required </a:t>
            </a:r>
            <a:r>
              <a:rPr lang="en-US" dirty="0" smtClean="0"/>
              <a:t>checksum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IN" dirty="0"/>
              <a:t>appended to the firmware file with </a:t>
            </a:r>
            <a:r>
              <a:rPr lang="en-IN" dirty="0" smtClean="0"/>
              <a:t>a </a:t>
            </a:r>
            <a:r>
              <a:rPr lang="en-US" dirty="0" smtClean="0"/>
              <a:t>hex </a:t>
            </a:r>
            <a:r>
              <a:rPr lang="en-US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76377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Flashing the Firmwares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Actual Firmwares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algn="ctr"/>
            <a:r>
              <a:rPr lang="en-US" dirty="0" smtClean="0"/>
              <a:t>Could be done using SAM-BA In-system Programmer by Atmel </a:t>
            </a:r>
          </a:p>
          <a:p>
            <a:pPr algn="ctr"/>
            <a:r>
              <a:rPr lang="en-US" dirty="0" smtClean="0"/>
              <a:t>Also with CLI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Custom Firmwares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Could only be done using CLI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9632" y="5234682"/>
            <a:ext cx="8325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For updating firmware using the CLI we need Extra putty that supports XMODEM file transfer.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1881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TEST-BED Configuration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Configure the switch via CLI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de-DE" b="1" dirty="0" smtClean="0"/>
              <a:t>“</a:t>
            </a:r>
            <a:r>
              <a:rPr lang="en-IN" b="1" dirty="0" err="1" smtClean="0"/>
              <a:t>failstate</a:t>
            </a:r>
            <a:r>
              <a:rPr lang="en-IN" b="1" dirty="0"/>
              <a:t>” must be set to </a:t>
            </a:r>
            <a:r>
              <a:rPr lang="en-IN" b="1" dirty="0" smtClean="0"/>
              <a:t>“safe”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US" b="1" dirty="0"/>
              <a:t>all previous flows </a:t>
            </a:r>
            <a:r>
              <a:rPr lang="en-US" b="1" dirty="0" smtClean="0"/>
              <a:t>have </a:t>
            </a:r>
            <a:r>
              <a:rPr lang="en-IN" b="1" dirty="0" smtClean="0"/>
              <a:t>to </a:t>
            </a:r>
            <a:r>
              <a:rPr lang="en-IN" b="1" dirty="0"/>
              <a:t>be cleared via the </a:t>
            </a:r>
            <a:r>
              <a:rPr lang="en-IN" b="1" dirty="0" smtClean="0"/>
              <a:t>CLI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The CLI must be disconnected </a:t>
            </a:r>
            <a:r>
              <a:rPr lang="en-IN" b="1" dirty="0" smtClean="0"/>
              <a:t>before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>
                <a:solidFill>
                  <a:schemeClr val="accent1"/>
                </a:solidFill>
              </a:rPr>
              <a:t>Measure Throughput</a:t>
            </a:r>
          </a:p>
          <a:p>
            <a:pPr marL="0" indent="0" algn="ctr">
              <a:buNone/>
            </a:pPr>
            <a:r>
              <a:rPr lang="de-DE" b="1" dirty="0" smtClean="0"/>
              <a:t>IPERF3</a:t>
            </a:r>
          </a:p>
          <a:p>
            <a:pPr marL="0" indent="0" algn="ctr">
              <a:buNone/>
            </a:pPr>
            <a:endParaRPr lang="de-DE" b="1" dirty="0" smtClean="0"/>
          </a:p>
          <a:p>
            <a:r>
              <a:rPr lang="en-US" dirty="0"/>
              <a:t>measure the </a:t>
            </a:r>
            <a:r>
              <a:rPr lang="en-US" dirty="0" smtClean="0"/>
              <a:t>bandwidth </a:t>
            </a:r>
            <a:r>
              <a:rPr lang="en-IN" dirty="0" smtClean="0"/>
              <a:t>through </a:t>
            </a:r>
            <a:r>
              <a:rPr lang="en-IN" dirty="0"/>
              <a:t>the switch for 10 </a:t>
            </a:r>
            <a:r>
              <a:rPr lang="en-IN" dirty="0" smtClean="0"/>
              <a:t>seconds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sz="2400" dirty="0"/>
              <a:t>iperf3 -s -B 10.0.3.9 -p </a:t>
            </a:r>
            <a:r>
              <a:rPr lang="en-US" sz="2400" dirty="0" smtClean="0"/>
              <a:t>5201 </a:t>
            </a:r>
            <a:r>
              <a:rPr lang="en-US" sz="2400" dirty="0" smtClean="0">
                <a:solidFill>
                  <a:schemeClr val="accent1"/>
                </a:solidFill>
              </a:rPr>
              <a:t>for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server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IN" sz="2400" dirty="0" smtClean="0"/>
              <a:t>iperf </a:t>
            </a:r>
            <a:r>
              <a:rPr lang="en-IN" sz="2400" dirty="0"/>
              <a:t>-c -B 10.0.3.7 -p </a:t>
            </a:r>
            <a:r>
              <a:rPr lang="en-IN" sz="2400" dirty="0" smtClean="0"/>
              <a:t>5201 </a:t>
            </a:r>
            <a:r>
              <a:rPr lang="en-IN" sz="2400" dirty="0" smtClean="0">
                <a:solidFill>
                  <a:schemeClr val="accent1"/>
                </a:solidFill>
              </a:rPr>
              <a:t>for client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379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Berlin Sans FB Demi</vt:lpstr>
      <vt:lpstr>Calibri</vt:lpstr>
      <vt:lpstr>Calibri Light</vt:lpstr>
      <vt:lpstr>Office Theme</vt:lpstr>
      <vt:lpstr>Application Aware Switching with Zodiac FX</vt:lpstr>
      <vt:lpstr>Zodiac FX </vt:lpstr>
      <vt:lpstr>Problem at Hand</vt:lpstr>
      <vt:lpstr>Project Goal</vt:lpstr>
      <vt:lpstr>Setup</vt:lpstr>
      <vt:lpstr>Ryu Controller</vt:lpstr>
      <vt:lpstr>Preparing the Firmware</vt:lpstr>
      <vt:lpstr>Flashing the Firmwares</vt:lpstr>
      <vt:lpstr>TEST-BED Configuration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Aware Switching with Zodiac FX</dc:title>
  <dc:creator>Mayukh</dc:creator>
  <cp:lastModifiedBy>Mayukh</cp:lastModifiedBy>
  <cp:revision>30</cp:revision>
  <dcterms:created xsi:type="dcterms:W3CDTF">2019-07-28T10:49:42Z</dcterms:created>
  <dcterms:modified xsi:type="dcterms:W3CDTF">2019-07-28T12:32:50Z</dcterms:modified>
</cp:coreProperties>
</file>