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8002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3"/>
  </p:normalViewPr>
  <p:slideViewPr>
    <p:cSldViewPr snapToGrid="0" snapToObjects="1">
      <p:cViewPr>
        <p:scale>
          <a:sx n="211" d="100"/>
          <a:sy n="21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09683"/>
            <a:ext cx="5829300" cy="278608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203212"/>
            <a:ext cx="5143500" cy="193210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26064"/>
            <a:ext cx="1478756" cy="67818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26064"/>
            <a:ext cx="4350544" cy="67818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95092"/>
            <a:ext cx="5915025" cy="332885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355438"/>
            <a:ext cx="5915025" cy="17505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30318"/>
            <a:ext cx="2914650" cy="50775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30318"/>
            <a:ext cx="2914650" cy="50775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6066"/>
            <a:ext cx="5915025" cy="15467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61746"/>
            <a:ext cx="2901255" cy="9614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923168"/>
            <a:ext cx="2901255" cy="42995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61746"/>
            <a:ext cx="2915543" cy="9614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923168"/>
            <a:ext cx="2915543" cy="42995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3506"/>
            <a:ext cx="2211884" cy="18672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52226"/>
            <a:ext cx="3471863" cy="56870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00777"/>
            <a:ext cx="2211884" cy="44477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3506"/>
            <a:ext cx="2211884" cy="18672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52226"/>
            <a:ext cx="3471863" cy="56870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00777"/>
            <a:ext cx="2211884" cy="44477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26066"/>
            <a:ext cx="5915025" cy="1546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30318"/>
            <a:ext cx="5915025" cy="507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417215"/>
            <a:ext cx="1543050" cy="42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F6A3-4B0E-974E-8C94-07C070FFF74A}" type="datetimeFigureOut">
              <a:rPr lang="en-US" smtClean="0"/>
              <a:t>11/27/17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417215"/>
            <a:ext cx="2314575" cy="42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417215"/>
            <a:ext cx="1543050" cy="42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C5E2-4253-1F4C-9FBC-3E40D2DB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37772" y="105284"/>
            <a:ext cx="2566448" cy="1260000"/>
            <a:chOff x="2722321" y="136068"/>
            <a:chExt cx="2566448" cy="1260000"/>
          </a:xfrm>
        </p:grpSpPr>
        <p:sp>
          <p:nvSpPr>
            <p:cNvPr id="132" name="Rounded Rectangle 131"/>
            <p:cNvSpPr/>
            <p:nvPr/>
          </p:nvSpPr>
          <p:spPr>
            <a:xfrm>
              <a:off x="3748321" y="185106"/>
              <a:ext cx="396153" cy="745099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694321" y="703455"/>
              <a:ext cx="296876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 smtClean="0"/>
                <a:t>W</a:t>
              </a:r>
              <a:endParaRPr lang="en-US" sz="96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28321" y="700306"/>
              <a:ext cx="243978" cy="241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</a:t>
              </a: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3172321" y="185107"/>
              <a:ext cx="396153" cy="74509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722321" y="185107"/>
              <a:ext cx="396153" cy="745099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215521" y="186468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♂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65521" y="185107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♀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761921" y="390057"/>
              <a:ext cx="31931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XX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11921" y="391283"/>
              <a:ext cx="31611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XY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94321" y="708876"/>
              <a:ext cx="25199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39921" y="708876"/>
              <a:ext cx="25199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 smtClean="0"/>
                <a:t>X</a:t>
              </a:r>
              <a:endParaRPr lang="en-US" sz="96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761921" y="1065001"/>
              <a:ext cx="31931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XX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11131" y="1067884"/>
              <a:ext cx="316112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XY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>
            <a:xfrm>
              <a:off x="3658321" y="136068"/>
              <a:ext cx="741" cy="12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ounded Rectangle 145"/>
            <p:cNvSpPr/>
            <p:nvPr/>
          </p:nvSpPr>
          <p:spPr>
            <a:xfrm>
              <a:off x="4198321" y="185105"/>
              <a:ext cx="396153" cy="745101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147" name="Oval 146"/>
            <p:cNvSpPr/>
            <p:nvPr/>
          </p:nvSpPr>
          <p:spPr>
            <a:xfrm>
              <a:off x="4168425" y="581634"/>
              <a:ext cx="453447" cy="32689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248721" y="185106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♂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791521" y="185107"/>
              <a:ext cx="30809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♀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9921" y="390056"/>
              <a:ext cx="3561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ZW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252402" y="391281"/>
              <a:ext cx="3032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ZZ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71877" y="1070863"/>
              <a:ext cx="3561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ZW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52402" y="1076766"/>
              <a:ext cx="30328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ZZ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4050721" y="928136"/>
              <a:ext cx="344365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3841921" y="928136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4396321" y="929202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>
              <a:off x="3946321" y="926508"/>
              <a:ext cx="456449" cy="134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4396321" y="1061335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4274488" y="683750"/>
              <a:ext cx="243978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Z</a:t>
              </a: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4396321" y="604135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3841920" y="604136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946321" y="604135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4579584" y="400398"/>
              <a:ext cx="6783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d</a:t>
              </a:r>
              <a:r>
                <a:rPr lang="en-US" sz="700" dirty="0" smtClean="0"/>
                <a:t>iploid adults</a:t>
              </a:r>
              <a:endParaRPr lang="en-US" sz="7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579921" y="683750"/>
              <a:ext cx="7088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g</a:t>
              </a:r>
              <a:r>
                <a:rPr lang="en-US" sz="700" dirty="0" smtClean="0"/>
                <a:t>ametes/</a:t>
              </a:r>
            </a:p>
            <a:p>
              <a:r>
                <a:rPr lang="en-US" sz="700" dirty="0" smtClean="0"/>
                <a:t>gametophytes</a:t>
              </a:r>
              <a:endParaRPr lang="en-US" sz="7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578259" y="1073598"/>
              <a:ext cx="4603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zygotes</a:t>
              </a:r>
              <a:endParaRPr lang="en-US" sz="700" dirty="0"/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H="1">
              <a:off x="3946321" y="1062610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3355921" y="703032"/>
              <a:ext cx="248786" cy="240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" b="1" dirty="0"/>
                <a:t>Y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 flipH="1">
              <a:off x="3265921" y="608420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3370321" y="608419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3142883" y="580948"/>
              <a:ext cx="453447" cy="326899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H="1">
              <a:off x="3368783" y="925957"/>
              <a:ext cx="10440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2920321" y="929865"/>
              <a:ext cx="456449" cy="1348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H="1">
              <a:off x="3370321" y="1059157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2920321" y="930206"/>
              <a:ext cx="344365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2920321" y="923816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2920321" y="1055949"/>
              <a:ext cx="0" cy="648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2920321" y="611197"/>
              <a:ext cx="0" cy="133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2726138" y="1059497"/>
              <a:ext cx="396153" cy="254814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162247" y="1059498"/>
              <a:ext cx="396153" cy="251432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4199263" y="1059497"/>
              <a:ext cx="396153" cy="254813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3748321" y="1059495"/>
              <a:ext cx="396153" cy="254815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9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0510" y="1698215"/>
            <a:ext cx="4523710" cy="2393375"/>
            <a:chOff x="79980" y="486106"/>
            <a:chExt cx="4523710" cy="2393375"/>
          </a:xfrm>
        </p:grpSpPr>
        <p:sp>
          <p:nvSpPr>
            <p:cNvPr id="90" name="Rounded Rectangle 89"/>
            <p:cNvSpPr/>
            <p:nvPr/>
          </p:nvSpPr>
          <p:spPr>
            <a:xfrm>
              <a:off x="79980" y="1408983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288404" y="1410413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845085" y="1413017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954807" y="1417928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406700" y="1413017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401031" y="1417691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402975" y="141792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V="1">
              <a:off x="1879666" y="486106"/>
              <a:ext cx="8437" cy="23933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958053" y="1417929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59997" y="1418167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9980" y="141257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XX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192660" y="1413017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183762" y="1410414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737126" y="1413017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739070" y="141325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YY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54807" y="141792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XX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406700" y="1413018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XX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45085" y="1413018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88404" y="1410414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YY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17082" y="1413358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9026" y="1413596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XX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1059663" y="1914489"/>
              <a:ext cx="0" cy="2695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3290737" y="1909429"/>
              <a:ext cx="0" cy="2695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ounded Rectangle 123"/>
            <p:cNvSpPr/>
            <p:nvPr/>
          </p:nvSpPr>
          <p:spPr>
            <a:xfrm>
              <a:off x="498582" y="2228593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8582" y="223218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XX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204502" y="2229156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206446" y="2229394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XX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498582" y="547368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98582" y="55096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XX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1204502" y="547931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202439" y="54816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1059663" y="1022227"/>
              <a:ext cx="0" cy="2695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ounded Rectangle 187"/>
            <p:cNvSpPr/>
            <p:nvPr/>
          </p:nvSpPr>
          <p:spPr>
            <a:xfrm>
              <a:off x="2702470" y="547670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702470" y="55126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XX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408390" y="548233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406327" y="54847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3263551" y="1022529"/>
              <a:ext cx="0" cy="2695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ounded Rectangle 192"/>
            <p:cNvSpPr/>
            <p:nvPr/>
          </p:nvSpPr>
          <p:spPr>
            <a:xfrm>
              <a:off x="2702470" y="2225600"/>
              <a:ext cx="409086" cy="400111"/>
            </a:xfrm>
            <a:prstGeom prst="roundRect">
              <a:avLst>
                <a:gd name="adj" fmla="val 23718"/>
              </a:avLst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06477" y="2229193"/>
              <a:ext cx="401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YY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408390" y="2226163"/>
              <a:ext cx="411030" cy="400348"/>
            </a:xfrm>
            <a:prstGeom prst="roundRect">
              <a:avLst>
                <a:gd name="adj" fmla="val 23718"/>
              </a:avLst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92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06327" y="222640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YY</a:t>
              </a:r>
            </a:p>
            <a:p>
              <a:pPr algn="ctr"/>
              <a:r>
                <a:rPr lang="en-US" sz="1000" b="1" dirty="0" smtClean="0"/>
                <a:t>MM</a:t>
              </a:r>
              <a:endParaRPr lang="en-US" sz="10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9508" y="319550"/>
            <a:ext cx="1609730" cy="975622"/>
            <a:chOff x="2949456" y="3128653"/>
            <a:chExt cx="1609730" cy="975622"/>
          </a:xfrm>
        </p:grpSpPr>
        <p:cxnSp>
          <p:nvCxnSpPr>
            <p:cNvPr id="198" name="Straight Arrow Connector 197"/>
            <p:cNvCxnSpPr/>
            <p:nvPr/>
          </p:nvCxnSpPr>
          <p:spPr>
            <a:xfrm flipV="1">
              <a:off x="3271272" y="3628119"/>
              <a:ext cx="294939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949456" y="3505009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X/Y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528356" y="3512725"/>
              <a:ext cx="3786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A/a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103612" y="351196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M/m</a:t>
              </a: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3858055" y="3628117"/>
              <a:ext cx="294939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3220910" y="3379915"/>
              <a:ext cx="213958" cy="141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H="1" flipV="1">
              <a:off x="3434868" y="3379915"/>
              <a:ext cx="198596" cy="137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 flipV="1">
              <a:off x="3799061" y="3374874"/>
              <a:ext cx="213958" cy="141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H="1" flipV="1">
              <a:off x="4013019" y="3374874"/>
              <a:ext cx="198596" cy="1377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>
              <a:off x="3320840" y="3128653"/>
              <a:ext cx="2295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/>
                <a:t>r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85082" y="3128653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smtClean="0"/>
                <a:t>R</a:t>
              </a:r>
            </a:p>
          </p:txBody>
        </p:sp>
        <p:cxnSp>
          <p:nvCxnSpPr>
            <p:cNvPr id="219" name="Straight Arrow Connector 218"/>
            <p:cNvCxnSpPr/>
            <p:nvPr/>
          </p:nvCxnSpPr>
          <p:spPr>
            <a:xfrm>
              <a:off x="3220910" y="3729869"/>
              <a:ext cx="496761" cy="128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H="1">
              <a:off x="3709657" y="3729869"/>
              <a:ext cx="496761" cy="128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584462" y="3858054"/>
              <a:ext cx="2503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1000" b="1" i="1" dirty="0" smtClean="0"/>
                <a:t>ρ</a:t>
              </a:r>
              <a:endParaRPr lang="en-US" sz="1000" b="1" i="1" dirty="0" smtClean="0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 flipV="1">
            <a:off x="278105" y="1460328"/>
            <a:ext cx="4310730" cy="1095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028279" y="1501708"/>
            <a:ext cx="8963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m allele is a neo-W</a:t>
            </a:r>
            <a:endParaRPr lang="en-US" sz="7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47406" y="1505996"/>
            <a:ext cx="8611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m allele is a neo-Y</a:t>
            </a:r>
            <a:endParaRPr lang="en-US" sz="7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54513" y="76782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a</a:t>
            </a:r>
            <a:endParaRPr lang="en-US" sz="1000" b="1" dirty="0" smtClean="0"/>
          </a:p>
        </p:txBody>
      </p:sp>
      <p:sp>
        <p:nvSpPr>
          <p:cNvPr id="118" name="TextBox 117"/>
          <p:cNvSpPr txBox="1"/>
          <p:nvPr/>
        </p:nvSpPr>
        <p:spPr>
          <a:xfrm>
            <a:off x="1992927" y="73329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b</a:t>
            </a:r>
            <a:endParaRPr lang="en-US" sz="1000" b="1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59464" y="1496858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</a:t>
            </a:r>
            <a:endParaRPr 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5870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2217</TotalTime>
  <Words>79</Words>
  <Application>Microsoft Macintosh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Michael</dc:creator>
  <cp:lastModifiedBy>Scott, Michael</cp:lastModifiedBy>
  <cp:revision>12</cp:revision>
  <cp:lastPrinted>2017-11-26T11:50:27Z</cp:lastPrinted>
  <dcterms:created xsi:type="dcterms:W3CDTF">2017-11-26T11:34:35Z</dcterms:created>
  <dcterms:modified xsi:type="dcterms:W3CDTF">2017-11-28T08:51:43Z</dcterms:modified>
</cp:coreProperties>
</file>