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4679950" cy="3600450"/>
  <p:notesSz cx="6858000" cy="9144000"/>
  <p:defaultTextStyle>
    <a:defPPr>
      <a:defRPr lang="en-US"/>
    </a:defPPr>
    <a:lvl1pPr marL="0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1pPr>
    <a:lvl2pPr marL="275052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2pPr>
    <a:lvl3pPr marL="550103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3pPr>
    <a:lvl4pPr marL="825155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4pPr>
    <a:lvl5pPr marL="1100206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5pPr>
    <a:lvl6pPr marL="1375258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6pPr>
    <a:lvl7pPr marL="1650309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7pPr>
    <a:lvl8pPr marL="1925361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8pPr>
    <a:lvl9pPr marL="2200412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>
        <p:scale>
          <a:sx n="168" d="100"/>
          <a:sy n="168" d="100"/>
        </p:scale>
        <p:origin x="18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F6A3-4B0E-974E-8C94-07C070FFF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2052779" y="31955"/>
            <a:ext cx="2566448" cy="1260000"/>
            <a:chOff x="2722321" y="136068"/>
            <a:chExt cx="2566448" cy="1260000"/>
          </a:xfrm>
        </p:grpSpPr>
        <p:sp>
          <p:nvSpPr>
            <p:cNvPr id="320" name="Rounded Rectangle 319"/>
            <p:cNvSpPr/>
            <p:nvPr/>
          </p:nvSpPr>
          <p:spPr>
            <a:xfrm>
              <a:off x="3748321" y="185106"/>
              <a:ext cx="396153" cy="745099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694321" y="703455"/>
              <a:ext cx="296876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W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928321" y="700306"/>
              <a:ext cx="243978" cy="24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</a:t>
              </a:r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3172321" y="185107"/>
              <a:ext cx="396153" cy="74509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24" name="Rounded Rectangle 323"/>
            <p:cNvSpPr/>
            <p:nvPr/>
          </p:nvSpPr>
          <p:spPr>
            <a:xfrm>
              <a:off x="2722321" y="185107"/>
              <a:ext cx="396153" cy="745099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215521" y="186468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♂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765521" y="185107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♀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2761921" y="390057"/>
              <a:ext cx="31931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XX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211921" y="391283"/>
              <a:ext cx="31611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XY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794321" y="708876"/>
              <a:ext cx="25199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139921" y="708876"/>
              <a:ext cx="25199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2761921" y="1065001"/>
              <a:ext cx="31931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XX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211131" y="1067884"/>
              <a:ext cx="31611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XY</a:t>
              </a:r>
            </a:p>
          </p:txBody>
        </p:sp>
        <p:cxnSp>
          <p:nvCxnSpPr>
            <p:cNvPr id="333" name="Straight Arrow Connector 332"/>
            <p:cNvCxnSpPr/>
            <p:nvPr/>
          </p:nvCxnSpPr>
          <p:spPr>
            <a:xfrm>
              <a:off x="3658321" y="136068"/>
              <a:ext cx="741" cy="12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ounded Rectangle 333"/>
            <p:cNvSpPr/>
            <p:nvPr/>
          </p:nvSpPr>
          <p:spPr>
            <a:xfrm>
              <a:off x="4198321" y="185105"/>
              <a:ext cx="396153" cy="745101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35" name="Oval 334"/>
            <p:cNvSpPr/>
            <p:nvPr/>
          </p:nvSpPr>
          <p:spPr>
            <a:xfrm>
              <a:off x="4168425" y="581634"/>
              <a:ext cx="453447" cy="32689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248721" y="185106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♂</a:t>
              </a: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3791521" y="185107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♀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3769921" y="390056"/>
              <a:ext cx="3561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ZW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252402" y="391281"/>
              <a:ext cx="3032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ZZ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771877" y="1070863"/>
              <a:ext cx="3561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ZW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252402" y="1076766"/>
              <a:ext cx="3032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ZZ</a:t>
              </a:r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>
              <a:off x="4050721" y="928136"/>
              <a:ext cx="344365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3841921" y="928136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 flipH="1">
              <a:off x="4396321" y="929202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H="1">
              <a:off x="3946321" y="926508"/>
              <a:ext cx="456449" cy="134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flipH="1">
              <a:off x="4396321" y="1061335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/>
            <p:cNvSpPr txBox="1"/>
            <p:nvPr/>
          </p:nvSpPr>
          <p:spPr>
            <a:xfrm>
              <a:off x="4274488" y="683750"/>
              <a:ext cx="24397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</a:t>
              </a:r>
            </a:p>
          </p:txBody>
        </p:sp>
        <p:cxnSp>
          <p:nvCxnSpPr>
            <p:cNvPr id="348" name="Straight Arrow Connector 347"/>
            <p:cNvCxnSpPr/>
            <p:nvPr/>
          </p:nvCxnSpPr>
          <p:spPr>
            <a:xfrm>
              <a:off x="4396321" y="604135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>
              <a:off x="3841920" y="604136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3946321" y="604135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579584" y="400398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diploid adults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4579921" y="683750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gametes/</a:t>
              </a:r>
            </a:p>
            <a:p>
              <a:r>
                <a:rPr lang="en-US" sz="700" dirty="0"/>
                <a:t>gametophytes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578259" y="1073598"/>
              <a:ext cx="4603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zygotes</a:t>
              </a:r>
            </a:p>
          </p:txBody>
        </p:sp>
        <p:cxnSp>
          <p:nvCxnSpPr>
            <p:cNvPr id="354" name="Straight Arrow Connector 353"/>
            <p:cNvCxnSpPr/>
            <p:nvPr/>
          </p:nvCxnSpPr>
          <p:spPr>
            <a:xfrm flipH="1">
              <a:off x="3946321" y="1062610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/>
            <p:cNvSpPr txBox="1"/>
            <p:nvPr/>
          </p:nvSpPr>
          <p:spPr>
            <a:xfrm>
              <a:off x="3355921" y="703032"/>
              <a:ext cx="248786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Y</a:t>
              </a:r>
            </a:p>
          </p:txBody>
        </p:sp>
        <p:cxnSp>
          <p:nvCxnSpPr>
            <p:cNvPr id="356" name="Straight Arrow Connector 355"/>
            <p:cNvCxnSpPr/>
            <p:nvPr/>
          </p:nvCxnSpPr>
          <p:spPr>
            <a:xfrm flipH="1">
              <a:off x="3265921" y="608420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>
              <a:off x="3370321" y="608419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3142883" y="580948"/>
              <a:ext cx="453447" cy="32689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cxnSp>
          <p:nvCxnSpPr>
            <p:cNvPr id="359" name="Straight Arrow Connector 358"/>
            <p:cNvCxnSpPr/>
            <p:nvPr/>
          </p:nvCxnSpPr>
          <p:spPr>
            <a:xfrm flipH="1">
              <a:off x="3368783" y="925957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>
              <a:off x="2920321" y="929865"/>
              <a:ext cx="456449" cy="134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>
              <a:off x="3370321" y="1059157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H="1">
              <a:off x="2920321" y="930206"/>
              <a:ext cx="344365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 flipH="1">
              <a:off x="2920321" y="923816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>
              <a:off x="2920321" y="1055949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2920321" y="611197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Rounded Rectangle 365"/>
            <p:cNvSpPr/>
            <p:nvPr/>
          </p:nvSpPr>
          <p:spPr>
            <a:xfrm>
              <a:off x="2726138" y="1059497"/>
              <a:ext cx="396153" cy="254814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67" name="Rounded Rectangle 366"/>
            <p:cNvSpPr/>
            <p:nvPr/>
          </p:nvSpPr>
          <p:spPr>
            <a:xfrm>
              <a:off x="3162247" y="1059498"/>
              <a:ext cx="396153" cy="251432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68" name="Rounded Rectangle 367"/>
            <p:cNvSpPr/>
            <p:nvPr/>
          </p:nvSpPr>
          <p:spPr>
            <a:xfrm>
              <a:off x="4199263" y="1059497"/>
              <a:ext cx="396153" cy="254813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3748321" y="1059495"/>
              <a:ext cx="396153" cy="254815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54515" y="246221"/>
            <a:ext cx="1609730" cy="975622"/>
            <a:chOff x="2949456" y="3128653"/>
            <a:chExt cx="1609730" cy="975622"/>
          </a:xfrm>
        </p:grpSpPr>
        <p:sp>
          <p:nvSpPr>
            <p:cNvPr id="372" name="TextBox 371"/>
            <p:cNvSpPr txBox="1"/>
            <p:nvPr/>
          </p:nvSpPr>
          <p:spPr>
            <a:xfrm>
              <a:off x="2949456" y="3505009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X/Y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3528356" y="3512725"/>
              <a:ext cx="3786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A/a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4103612" y="351196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M/m</a:t>
              </a:r>
            </a:p>
          </p:txBody>
        </p:sp>
        <p:cxnSp>
          <p:nvCxnSpPr>
            <p:cNvPr id="376" name="Straight Arrow Connector 375"/>
            <p:cNvCxnSpPr/>
            <p:nvPr/>
          </p:nvCxnSpPr>
          <p:spPr>
            <a:xfrm flipV="1">
              <a:off x="3220910" y="3379915"/>
              <a:ext cx="213958" cy="141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 flipV="1">
              <a:off x="3434868" y="3379915"/>
              <a:ext cx="198596" cy="137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3799061" y="3374874"/>
              <a:ext cx="213958" cy="141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 flipH="1" flipV="1">
              <a:off x="4013019" y="3374874"/>
              <a:ext cx="198596" cy="137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3320840" y="3128653"/>
              <a:ext cx="2295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/>
                <a:t>r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885082" y="3128653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/>
                <a:t>R</a:t>
              </a:r>
            </a:p>
          </p:txBody>
        </p:sp>
        <p:cxnSp>
          <p:nvCxnSpPr>
            <p:cNvPr id="382" name="Straight Arrow Connector 381"/>
            <p:cNvCxnSpPr/>
            <p:nvPr/>
          </p:nvCxnSpPr>
          <p:spPr>
            <a:xfrm>
              <a:off x="3220910" y="3729869"/>
              <a:ext cx="496761" cy="128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>
              <a:off x="3709657" y="3729869"/>
              <a:ext cx="496761" cy="128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/>
            <p:cNvSpPr txBox="1"/>
            <p:nvPr/>
          </p:nvSpPr>
          <p:spPr>
            <a:xfrm>
              <a:off x="3584462" y="3858054"/>
              <a:ext cx="2503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1000" i="1" dirty="0"/>
                <a:t>ρ</a:t>
              </a:r>
              <a:endParaRPr lang="en-US" sz="1000" i="1" dirty="0"/>
            </a:p>
          </p:txBody>
        </p:sp>
      </p:grpSp>
      <p:cxnSp>
        <p:nvCxnSpPr>
          <p:cNvPr id="385" name="Straight Arrow Connector 384"/>
          <p:cNvCxnSpPr/>
          <p:nvPr/>
        </p:nvCxnSpPr>
        <p:spPr>
          <a:xfrm flipH="1">
            <a:off x="-22860" y="1388095"/>
            <a:ext cx="471043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Group 385"/>
          <p:cNvGrpSpPr/>
          <p:nvPr/>
        </p:nvGrpSpPr>
        <p:grpSpPr>
          <a:xfrm>
            <a:off x="95517" y="1428380"/>
            <a:ext cx="4523710" cy="2030277"/>
            <a:chOff x="280510" y="1501708"/>
            <a:chExt cx="4523710" cy="2030277"/>
          </a:xfrm>
        </p:grpSpPr>
        <p:sp>
          <p:nvSpPr>
            <p:cNvPr id="387" name="Rounded Rectangle 386"/>
            <p:cNvSpPr/>
            <p:nvPr/>
          </p:nvSpPr>
          <p:spPr>
            <a:xfrm>
              <a:off x="280510" y="2438212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8" name="Rounded Rectangle 387"/>
            <p:cNvSpPr/>
            <p:nvPr/>
          </p:nvSpPr>
          <p:spPr>
            <a:xfrm>
              <a:off x="3488934" y="2439642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3045615" y="2442246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2155337" y="2447157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2607230" y="2442246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1601561" y="2446920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603505" y="244715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1158583" y="2447158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1160527" y="2447396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80510" y="244180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393190" y="2442246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4384292" y="243964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937656" y="2442246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939600" y="2442484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155337" y="244715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2607230" y="244224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3045615" y="244224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488934" y="2439643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17612" y="2442587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19556" y="2442825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cxnSp>
          <p:nvCxnSpPr>
            <p:cNvPr id="408" name="Straight Arrow Connector 407"/>
            <p:cNvCxnSpPr/>
            <p:nvPr/>
          </p:nvCxnSpPr>
          <p:spPr>
            <a:xfrm>
              <a:off x="1260193" y="2897998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>
              <a:off x="3491267" y="2892938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Rounded Rectangle 409"/>
            <p:cNvSpPr/>
            <p:nvPr/>
          </p:nvSpPr>
          <p:spPr>
            <a:xfrm>
              <a:off x="699112" y="3128282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699112" y="313187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1405032" y="3128845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406976" y="3129083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699112" y="1759477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699112" y="17630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1405032" y="1760040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1402969" y="176027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cxnSp>
          <p:nvCxnSpPr>
            <p:cNvPr id="418" name="Straight Arrow Connector 417"/>
            <p:cNvCxnSpPr/>
            <p:nvPr/>
          </p:nvCxnSpPr>
          <p:spPr>
            <a:xfrm>
              <a:off x="1260193" y="2188616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Rounded Rectangle 418"/>
            <p:cNvSpPr/>
            <p:nvPr/>
          </p:nvSpPr>
          <p:spPr>
            <a:xfrm>
              <a:off x="2903000" y="1759779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2903000" y="176337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21" name="Rounded Rectangle 420"/>
            <p:cNvSpPr/>
            <p:nvPr/>
          </p:nvSpPr>
          <p:spPr>
            <a:xfrm>
              <a:off x="3608920" y="1760342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3606857" y="176058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cxnSp>
          <p:nvCxnSpPr>
            <p:cNvPr id="423" name="Straight Arrow Connector 422"/>
            <p:cNvCxnSpPr/>
            <p:nvPr/>
          </p:nvCxnSpPr>
          <p:spPr>
            <a:xfrm>
              <a:off x="3464081" y="2188918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Rounded Rectangle 423"/>
            <p:cNvSpPr/>
            <p:nvPr/>
          </p:nvSpPr>
          <p:spPr>
            <a:xfrm>
              <a:off x="2903000" y="3125289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2907007" y="3128882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26" name="Rounded Rectangle 425"/>
            <p:cNvSpPr/>
            <p:nvPr/>
          </p:nvSpPr>
          <p:spPr>
            <a:xfrm>
              <a:off x="3608920" y="3125852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606857" y="312609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028279" y="1501708"/>
              <a:ext cx="8963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m allele is a neo-W</a:t>
              </a: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847406" y="1505996"/>
              <a:ext cx="8611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m allele is a neo-Y</a:t>
              </a:r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-30480" y="345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1754594" y="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b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-25529" y="1423530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</a:t>
            </a:r>
          </a:p>
        </p:txBody>
      </p:sp>
      <p:cxnSp>
        <p:nvCxnSpPr>
          <p:cNvPr id="433" name="Straight Arrow Connector 432"/>
          <p:cNvCxnSpPr/>
          <p:nvPr/>
        </p:nvCxnSpPr>
        <p:spPr>
          <a:xfrm>
            <a:off x="1764245" y="-18291"/>
            <a:ext cx="0" cy="1406791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/>
          <p:nvPr/>
        </p:nvCxnSpPr>
        <p:spPr>
          <a:xfrm>
            <a:off x="1903640" y="1388095"/>
            <a:ext cx="0" cy="2212355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933146" y="142353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70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2231</TotalTime>
  <Words>80</Words>
  <Application>Microsoft Macintosh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Michael</dc:creator>
  <cp:lastModifiedBy>Microsoft Office User</cp:lastModifiedBy>
  <cp:revision>18</cp:revision>
  <cp:lastPrinted>2017-11-26T11:50:27Z</cp:lastPrinted>
  <dcterms:created xsi:type="dcterms:W3CDTF">2017-11-26T11:34:35Z</dcterms:created>
  <dcterms:modified xsi:type="dcterms:W3CDTF">2018-02-06T22:49:05Z</dcterms:modified>
</cp:coreProperties>
</file>