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7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mossa1/Amit-Project---Glove-for-dea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PjTi2k9SAxhGY2pf5H3-zVJXBJyQlv8/view?usp=sha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Stack of colored pencils with copy space">
            <a:extLst>
              <a:ext uri="{FF2B5EF4-FFF2-40B4-BE49-F238E27FC236}">
                <a16:creationId xmlns:a16="http://schemas.microsoft.com/office/drawing/2014/main" id="{5FCF7261-D3E9-1C2C-CF89-A4A9A79E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9" name="Rectangle 27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8F36E-4EA0-6150-4260-6D152EB0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604084" cy="3427867"/>
          </a:xfrm>
        </p:spPr>
        <p:txBody>
          <a:bodyPr anchor="t">
            <a:normAutofit fontScale="9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Final Project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Glove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for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Deaf</a:t>
            </a:r>
            <a:br>
              <a:rPr lang="de-DE" dirty="0">
                <a:solidFill>
                  <a:srgbClr val="FFFFFF"/>
                </a:solidFill>
              </a:rPr>
            </a:b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Group: D28 Online</a:t>
            </a:r>
            <a:br>
              <a:rPr lang="de-DE" dirty="0">
                <a:solidFill>
                  <a:srgbClr val="FFFFFF"/>
                </a:solidFill>
              </a:rPr>
            </a:br>
            <a:br>
              <a:rPr lang="de-DE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FF91-388C-421F-C119-4EDF4FFF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Mohammad Abdullah Mossa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29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BFA-4362-E2D7-F1BF-A330FD5F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469B-F63D-C3FF-4703-88657BF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Description.</a:t>
            </a:r>
          </a:p>
          <a:p>
            <a:r>
              <a:rPr lang="de-DE" dirty="0"/>
              <a:t>Flowchart.</a:t>
            </a:r>
          </a:p>
          <a:p>
            <a:r>
              <a:rPr lang="de-DE" dirty="0"/>
              <a:t>Coding.</a:t>
            </a:r>
          </a:p>
          <a:p>
            <a:r>
              <a:rPr lang="de-DE" dirty="0"/>
              <a:t>Proteus Simulation.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980B-A457-8AB9-83E3-AE531554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D90A-AE8D-0DD8-2893-3281A5E5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deaf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of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an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LCD.</a:t>
            </a:r>
          </a:p>
          <a:p>
            <a:r>
              <a:rPr lang="de-DE" dirty="0"/>
              <a:t>Flex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different </a:t>
            </a:r>
            <a:r>
              <a:rPr lang="de-DE" dirty="0" err="1"/>
              <a:t>voltages</a:t>
            </a:r>
            <a:r>
              <a:rPr lang="de-DE" dirty="0"/>
              <a:t> (different </a:t>
            </a:r>
            <a:r>
              <a:rPr lang="de-DE" dirty="0" err="1"/>
              <a:t>resistances</a:t>
            </a:r>
            <a:r>
              <a:rPr lang="de-DE" dirty="0"/>
              <a:t>)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. These </a:t>
            </a:r>
            <a:r>
              <a:rPr lang="de-DE" dirty="0" err="1"/>
              <a:t>voltages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and 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931A8-05CB-1F60-C448-396FBD5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Flowchart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18859D-616C-E499-766A-3DAED363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10" y="848120"/>
            <a:ext cx="6241530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4828-7B66-4055-71D4-446D98D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C6DE-BC41-EB1B-9AC3-3BC08B44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Layered</a:t>
            </a:r>
            <a:r>
              <a:rPr lang="de-DE" dirty="0"/>
              <a:t> </a:t>
            </a:r>
            <a:r>
              <a:rPr lang="de-DE" dirty="0" err="1"/>
              <a:t>Archeticture</a:t>
            </a:r>
            <a:r>
              <a:rPr lang="en-US" dirty="0"/>
              <a:t>.</a:t>
            </a:r>
          </a:p>
          <a:p>
            <a:r>
              <a:rPr lang="en-US" dirty="0"/>
              <a:t>App layer: Bit Math, Main, and STD files.</a:t>
            </a:r>
          </a:p>
          <a:p>
            <a:r>
              <a:rPr lang="en-US" dirty="0"/>
              <a:t>Hal layer: Flex sensor (potentiometers), and LCD.</a:t>
            </a:r>
          </a:p>
          <a:p>
            <a:r>
              <a:rPr lang="en-US" dirty="0" err="1"/>
              <a:t>Mcal</a:t>
            </a:r>
            <a:r>
              <a:rPr lang="en-US" dirty="0"/>
              <a:t> layer: ADC and DIO.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https://github.com/mmossa1/Amit-Project---Glove-for-deaf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99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E5C0B-E8D5-E5FB-4D4A-96ACB702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Proteus Simulation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FA21668-EB3C-2AE3-8CB4-8B9F9377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34" y="1025140"/>
            <a:ext cx="6378117" cy="5192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5ABED1-0C9D-8146-C837-DB0FCF2D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3621025" cy="3088460"/>
          </a:xfrm>
        </p:spPr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https://drive.google.com/file/d/1TPjTi2k9SAxhGY2pf5H3-zVJXBJyQlv8/view?usp=sharing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2439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Final Project  Glove for Deaf  Group: D28 Online  </vt:lpstr>
      <vt:lpstr>Agenda:</vt:lpstr>
      <vt:lpstr>Problem Description</vt:lpstr>
      <vt:lpstr>Flowchart</vt:lpstr>
      <vt:lpstr>Coding</vt:lpstr>
      <vt:lpstr>Proteus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Glove for Deaf  Group: D28 Online  </dc:title>
  <dc:creator>Mossa, Mohammad</dc:creator>
  <cp:lastModifiedBy>Mossa, Mohammad</cp:lastModifiedBy>
  <cp:revision>1</cp:revision>
  <dcterms:created xsi:type="dcterms:W3CDTF">2022-09-04T11:30:39Z</dcterms:created>
  <dcterms:modified xsi:type="dcterms:W3CDTF">2022-09-04T12:07:06Z</dcterms:modified>
</cp:coreProperties>
</file>