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7bb227e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7bb227e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bb227e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7bb227e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7bb227e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7bb227e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7bb227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7bb227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7bb227e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7bb227e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7bb227e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7bb227e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7bb227ef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7bb227e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7bb227e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7bb227e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7bb227ef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7bb227e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7bb227e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7bb227e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a91bd4887669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a91bd488766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7bb227e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7bb227e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7bb227e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7bb227e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7bb227e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7bb227e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7bb227ef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7bb227ef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7bb227e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7bb227e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7bb227ef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7bb227ef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7bb227ef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7bb227ef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7bb227ef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7bb227ef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7bb227ef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7bb227ef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7bb227ef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7bb227ef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ba91bd4887669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ba91bd4887669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7bb227e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7bb227e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bb227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bb227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a91bd4887669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a91bd4887669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a91bd4887669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a91bd4887669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a91bd4887669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a91bd4887669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67c088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67c088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a91bd4887669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a91bd4887669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Causal Inference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Стратификация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5" y="1108100"/>
            <a:ext cx="7940250" cy="35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Мэтчинг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71100" y="116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923" y="791775"/>
            <a:ext cx="5305600" cy="41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Полное сходство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Т.е., два объекта либо полностью совпадают, либо считаются совершенно различными.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925" y="1976188"/>
            <a:ext cx="64960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Приближенное полное сходство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Поскольку не всегда нужны только полные сходства, но допустимы и небольшие отклонения, можно считать объекты схожими, если их признаки отличаются не больше, чем на указанные константы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Приближенное полное сходство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22" y="1116675"/>
            <a:ext cx="3977199" cy="32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26" y="1135988"/>
            <a:ext cx="4504776" cy="34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577" y="1092838"/>
            <a:ext cx="4948850" cy="353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21" y="1209313"/>
            <a:ext cx="4383624" cy="33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Расстояние Махаланобиса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Расстояние между двумя объектами рассчитывается как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где     - ковариационная матрица 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13" y="2133363"/>
            <a:ext cx="48291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25" y="3624900"/>
            <a:ext cx="19148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126" y="971725"/>
            <a:ext cx="4875474" cy="3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Кейс дня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Рассмотрим следующую проблему. Мы продаём кофе возле большого бизнес-центра. Перед началом рабочего дня мы можем взять мелок и написать на доске сегодняшнюю цену на малиновый раф. Мы можем установить одну из двух цен: W_1 или W_2. По результатам каждого дня</a:t>
            </a:r>
            <a:r>
              <a:rPr lang="ru"/>
              <a:t> i</a:t>
            </a:r>
            <a:r>
              <a:rPr lang="ru"/>
              <a:t> мы наблюдаем суммарную прибыль Y_i. Наша цель - выбрать такую цену, чтобы прибыль в была выше.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Propensity Score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Propensity Score - это оценка вероятности того, что объект с набором признаков X попадет в тестовую выборку: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63" y="2477513"/>
            <a:ext cx="28289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909" y="1057588"/>
            <a:ext cx="3972174" cy="36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22" y="1117799"/>
            <a:ext cx="4800029" cy="37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672" y="1035413"/>
            <a:ext cx="4538650" cy="36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184" y="1079463"/>
            <a:ext cx="4413625" cy="35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51" y="961025"/>
            <a:ext cx="431050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Критика Propensity Score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98" y="1116775"/>
            <a:ext cx="5995999" cy="38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Inverse-propensity weighting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426750" y="114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Вместо прямого создания пар обычно идут следующим образом…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 это работает! Даже математика это подтверждает!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925" y="2757713"/>
            <a:ext cx="1137825" cy="4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988" y="2530900"/>
            <a:ext cx="35528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Взвешивание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512875"/>
            <a:ext cx="48768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Регрессионный подход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Учим регрессию, где факт влияния на объект представлен через отдельный коэффициент: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363" y="2625138"/>
            <a:ext cx="60483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кейса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 сожалению, мы не можем воспользоваться стандартным A/B тестированием и предлагать разную цену разным посетителям: проходящие мимо потенциальные клиенты видят цену, написанную на доске, и решают, хотят ли они купить малиновый раф. Однако нам очень хочется оценить влияние цен на прибыль. Поэтому придётся пользоваться более хитрыми методами!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MLRate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Вместо обычной линейной регрессии можно взять </a:t>
            </a:r>
            <a:r>
              <a:rPr lang="ru"/>
              <a:t>обобщенную</a:t>
            </a:r>
            <a:r>
              <a:rPr lang="ru"/>
              <a:t>, а влияние </a:t>
            </a:r>
            <a:r>
              <a:rPr lang="ru"/>
              <a:t>эффекта</a:t>
            </a:r>
            <a:r>
              <a:rPr lang="ru"/>
              <a:t> сделать нелинейным: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2238375"/>
            <a:ext cx="77057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Что же делать?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формулировка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Имеется набор признаков X_i, описывающий i-e наблюдение (день i).</a:t>
            </a:r>
            <a:br>
              <a:rPr lang="ru"/>
            </a:br>
            <a:r>
              <a:rPr lang="ru"/>
              <a:t>Имеется W_i - цена, использованная в этот день (W_1 или W_2).</a:t>
            </a:r>
            <a:br>
              <a:rPr lang="ru"/>
            </a:br>
            <a:r>
              <a:rPr lang="ru"/>
              <a:t>Имеется Y_i - значение прибыли, полученное в день i. Считаем, что значение прибыли зависит от цены, т.е. Y_i = Y_i(W_i)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Хочется оценить следующую величину ATE (average treatment effect):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ATE = E(Y_i(W_1) - Y_i(W_2)).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Главная проблема - что в каждый день известно лишь одно из двух значений.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случайных экспериментов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самом простом случае мы можем положить, что W_1 или W_2 случайно выбираются в каждый из дней. Тогда можно положить: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 = E(Y_i(W_1) - Y_i(W_2)) =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E(Y_i(W_1)) - E(Y_i(W_2))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E(Y_i(W_1)|W_i=W_1) - E(Y_i(W_2)|W_i=W_2)) =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E(Y_i|W_i=W_1) - E(Y_i|W_i=W_2))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Таким образом, в теории можно просто взять разницу в прибыли при разных ценах и положить что это и есть искомая величина.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это не работает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реальности оказывается, что Y_i зависит не только от W_i, но и дополнительных признаков (ковариат) X_i: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-работают люди из соседнего БЦ в один день удалённо, в другой из офиса</a:t>
            </a:r>
            <a:br>
              <a:rPr lang="ru"/>
            </a:br>
            <a:r>
              <a:rPr lang="ru"/>
              <a:t>-каждый день разная погода</a:t>
            </a:r>
            <a:br>
              <a:rPr lang="ru"/>
            </a:br>
            <a:r>
              <a:rPr lang="ru"/>
              <a:t>-конкуренты также могут менять цены ежедневно</a:t>
            </a:r>
            <a:br>
              <a:rPr lang="ru"/>
            </a:br>
            <a:br>
              <a:rPr lang="ru"/>
            </a:br>
            <a:r>
              <a:rPr lang="ru"/>
              <a:t>Поэтому простая оценка не даст нужный результат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275" y="1152474"/>
            <a:ext cx="51584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Учет X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взять: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ATE = E(f(X_i, W_1)) - </a:t>
            </a:r>
            <a:r>
              <a:rPr lang="ru"/>
              <a:t>E(f(X_i, W_2))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Где f(X, W) = Y - некоторая функция, способная предсказывать значение прибыли.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простом случае можно использовать линейную модель (обученную через МНК). В этом случае мы получим хорошую интерпретируемую модель, но мы не можем гарантировать, что линейность соблюдена.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 сожалению, большинство методов ML не способны обучить хорошую f(Xi, W) без знания вида зависимости. Даже если зависимость известна - нужны данные для обучения…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