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61" r:id="rId9"/>
    <p:sldId id="262" r:id="rId10"/>
    <p:sldId id="263" r:id="rId11"/>
    <p:sldId id="264" r:id="rId12"/>
    <p:sldId id="269" r:id="rId13"/>
    <p:sldId id="268" r:id="rId14"/>
    <p:sldId id="271" r:id="rId15"/>
    <p:sldId id="272" r:id="rId16"/>
    <p:sldId id="273" r:id="rId17"/>
    <p:sldId id="275" r:id="rId18"/>
    <p:sldId id="276" r:id="rId19"/>
    <p:sldId id="277" r:id="rId20"/>
    <p:sldId id="274" r:id="rId21"/>
    <p:sldId id="280" r:id="rId22"/>
    <p:sldId id="265" r:id="rId23"/>
    <p:sldId id="281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97E11-1A7E-4F81-8FFA-B43FBD5833C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5B021-E85F-4480-AA1C-3D43E0FA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B021-E85F-4480-AA1C-3D43E0FA79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B021-E85F-4480-AA1C-3D43E0FA79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accent1"/>
                </a:solidFill>
                <a:latin typeface="Consolas" panose="020B0609020204030204" pitchFamily="49" charset="0"/>
              </a:defRPr>
            </a:lvl1pPr>
          </a:lstStyle>
          <a:p>
            <a:fld id="{F10778DB-5007-4005-AF16-FB9149C42EF5}" type="datetime3">
              <a:rPr lang="en-US" smtClean="0"/>
              <a:t>21 November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5"/>
                </a:solidFill>
                <a:latin typeface="Consolas" panose="020B0609020204030204" pitchFamily="49" charset="0"/>
              </a:defRPr>
            </a:lvl1pPr>
          </a:lstStyle>
          <a:p>
            <a:fld id="{AB803725-2745-46BA-9B90-8ED35D510C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6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EFC4-6FEF-4615-8B46-AFAA5F191EAD}" type="datetime3">
              <a:rPr lang="en-US" smtClean="0"/>
              <a:t>21 November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A7A5-4414-490C-BA06-99B84A458130}" type="datetime3">
              <a:rPr lang="en-US" smtClean="0"/>
              <a:t>21 November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accent5"/>
                </a:solidFill>
                <a:latin typeface="Consolas" panose="020B0609020204030204" pitchFamily="49" charset="0"/>
              </a:defRPr>
            </a:lvl1pPr>
          </a:lstStyle>
          <a:p>
            <a:fld id="{FF2056C8-EB7E-4361-A939-E3D311C5F843}" type="datetime3">
              <a:rPr lang="en-US" smtClean="0"/>
              <a:t>21 November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5"/>
                </a:solidFill>
                <a:latin typeface="Consolas" panose="020B0609020204030204" pitchFamily="49" charset="0"/>
              </a:defRPr>
            </a:lvl1pPr>
          </a:lstStyle>
          <a:p>
            <a:fld id="{AB803725-2745-46BA-9B90-8ED35D510C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47BA-3EEF-4961-AF34-9B25BB54D097}" type="datetime3">
              <a:rPr lang="en-US" smtClean="0"/>
              <a:t>21 November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5"/>
                </a:solidFill>
                <a:latin typeface="Consolas" panose="020B0609020204030204" pitchFamily="49" charset="0"/>
              </a:defRPr>
            </a:lvl1pPr>
          </a:lstStyle>
          <a:p>
            <a:fld id="{AB803725-2745-46BA-9B90-8ED35D510C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4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E80-81FC-4229-8C36-02F653406BC6}" type="datetime3">
              <a:rPr lang="en-US" smtClean="0"/>
              <a:t>21 November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7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444-E2F3-415F-B7FB-07E2E818D315}" type="datetime3">
              <a:rPr lang="en-US" smtClean="0"/>
              <a:t>21 November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D1CB-A96B-4EB6-BF6B-4FEDA0C3AE9D}" type="datetime3">
              <a:rPr lang="en-US" smtClean="0"/>
              <a:t>21 November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5"/>
                </a:solidFill>
                <a:latin typeface="Consolas" panose="020B0609020204030204" pitchFamily="49" charset="0"/>
              </a:defRPr>
            </a:lvl1pPr>
          </a:lstStyle>
          <a:p>
            <a:fld id="{AB803725-2745-46BA-9B90-8ED35D510C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1F6F-24BD-4E62-BC9C-FF3CAC79F2CD}" type="datetime3">
              <a:rPr lang="en-US" smtClean="0"/>
              <a:t>21 November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34EA-BD2C-402D-A208-6D0428C34CEC}" type="datetime3">
              <a:rPr lang="en-US" smtClean="0"/>
              <a:t>21 November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4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CBE5-D7F8-4315-94E8-AD9AB621ACA3}" type="datetime3">
              <a:rPr lang="en-US" smtClean="0"/>
              <a:t>21 November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73E7-3831-4985-AFB0-E07E365FC667}" type="datetime3">
              <a:rPr lang="en-US" smtClean="0"/>
              <a:t>21 November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3725-2745-46BA-9B90-8ED35D51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310049"/>
            <a:ext cx="10515600" cy="18803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470" y="3928056"/>
            <a:ext cx="7006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MVC Demo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37300" y="5300116"/>
            <a:ext cx="417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By: Madhusoodan M Pataki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681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Controller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Allows actor to modify local data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Notifies the Model about changes done.</a:t>
            </a:r>
          </a:p>
          <a:p>
            <a:r>
              <a:rPr lang="en-US" dirty="0" smtClean="0"/>
              <a:t>Upon confirmation of change notifies View about change.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No one can directly change local-data. Change must be notified from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Communication between </a:t>
            </a:r>
            <a:r>
              <a:rPr lang="en-US" dirty="0" smtClean="0"/>
              <a:t>Components [Model </a:t>
            </a:r>
            <a:r>
              <a:rPr lang="en-US" smtClean="0"/>
              <a:t>&amp; Controller]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Using sockets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 simple </a:t>
            </a:r>
            <a:r>
              <a:rPr lang="en-US" dirty="0" smtClean="0"/>
              <a:t>protocol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714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dirty="0" smtClean="0"/>
              <a:t>1. Successful connection.</a:t>
            </a:r>
            <a:endParaRPr lang="en-US" sz="4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0"/>
            <a:ext cx="12192000" cy="6548438"/>
          </a:xfrm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803725-2745-46BA-9B90-8ED35D510C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714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dirty="0" smtClean="0"/>
              <a:t>2. Unsuccessful connection.</a:t>
            </a:r>
            <a:endParaRPr lang="en-US" sz="4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8437"/>
          </a:xfrm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803725-2745-46BA-9B90-8ED35D510C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714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3</a:t>
            </a:r>
            <a:r>
              <a:rPr lang="en-US" sz="4200" dirty="0" smtClean="0"/>
              <a:t>. Successful Addition/Modification of data.</a:t>
            </a:r>
            <a:endParaRPr lang="en-US" sz="4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0866" cy="6553200"/>
          </a:xfr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803725-2745-46BA-9B90-8ED35D510C4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714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3</a:t>
            </a:r>
            <a:r>
              <a:rPr lang="en-US" sz="4200" dirty="0" smtClean="0"/>
              <a:t>. Unsuccessful Addition/Modification of data.</a:t>
            </a:r>
            <a:endParaRPr lang="en-US" sz="4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8438"/>
          </a:xfr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803725-2745-46BA-9B90-8ED35D510C4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828765"/>
            <a:ext cx="10515600" cy="1325563"/>
          </a:xfrm>
        </p:spPr>
        <p:txBody>
          <a:bodyPr/>
          <a:lstStyle/>
          <a:p>
            <a:r>
              <a:rPr lang="en-US" dirty="0" smtClean="0"/>
              <a:t>Madhusoodan M Pataki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4327"/>
            <a:ext cx="10515600" cy="40226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Student @ SDM College of </a:t>
            </a:r>
            <a:r>
              <a:rPr lang="en-US" dirty="0" err="1" smtClean="0"/>
              <a:t>Engg</a:t>
            </a:r>
            <a:r>
              <a:rPr lang="en-US" dirty="0" smtClean="0"/>
              <a:t>. &amp; Tech.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semester, ‘A’ division</a:t>
            </a:r>
          </a:p>
          <a:p>
            <a:pPr marL="0" indent="0">
              <a:buNone/>
            </a:pPr>
            <a:r>
              <a:rPr lang="en-US" dirty="0" smtClean="0"/>
              <a:t>Dharwad.</a:t>
            </a:r>
          </a:p>
          <a:p>
            <a:pPr marL="0" indent="0">
              <a:buNone/>
            </a:pPr>
            <a:endParaRPr lang="en-US" i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200" i="1" dirty="0" smtClean="0">
                <a:solidFill>
                  <a:schemeClr val="accent5"/>
                </a:solidFill>
              </a:rPr>
              <a:t>Email : akshayapataki123@gmail.com</a:t>
            </a:r>
            <a:endParaRPr lang="en-US" sz="2200" i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Header +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23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Name_of_User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A/M/U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Number_of_operations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Key1 </a:t>
            </a:r>
            <a:r>
              <a:rPr lang="en-US" dirty="0" smtClean="0">
                <a:latin typeface="Consolas" panose="020B0609020204030204" pitchFamily="49" charset="0"/>
              </a:rPr>
              <a:t>Value1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Key2 </a:t>
            </a:r>
            <a:r>
              <a:rPr lang="en-US" dirty="0" smtClean="0">
                <a:latin typeface="Consolas" panose="020B0609020204030204" pitchFamily="49" charset="0"/>
              </a:rPr>
              <a:t>Value2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Key</a:t>
            </a:r>
            <a:r>
              <a:rPr lang="en-US" dirty="0" err="1" smtClean="0">
                <a:latin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ValueN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1700" y="1825625"/>
            <a:ext cx="5372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>
                <a:latin typeface="Consolas" panose="020B0609020204030204" pitchFamily="49" charset="0"/>
              </a:rPr>
              <a:t>A : Add.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M : Many.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U : Update.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latin typeface="Consolas" panose="020B0609020204030204" pitchFamily="49" charset="0"/>
              </a:rPr>
              <a:t>KeyN</a:t>
            </a:r>
            <a:r>
              <a:rPr lang="en-US" sz="2800" dirty="0" smtClean="0">
                <a:latin typeface="Consolas" panose="020B0609020204030204" pitchFamily="49" charset="0"/>
              </a:rPr>
              <a:t>: label/Index of  		</a:t>
            </a:r>
            <a:r>
              <a:rPr lang="en-US" sz="2800" dirty="0" err="1" smtClean="0">
                <a:latin typeface="Consolas" panose="020B0609020204030204" pitchFamily="49" charset="0"/>
              </a:rPr>
              <a:t>ValueN</a:t>
            </a:r>
            <a:r>
              <a:rPr lang="en-US" sz="2800" dirty="0" smtClean="0">
                <a:latin typeface="Consolas" panose="020B0609020204030204" pitchFamily="49" charset="0"/>
              </a:rPr>
              <a:t>.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latin typeface="Consolas" panose="020B0609020204030204" pitchFamily="49" charset="0"/>
              </a:rPr>
              <a:t>ValueN</a:t>
            </a:r>
            <a:r>
              <a:rPr lang="en-US" sz="2800" dirty="0" smtClean="0">
                <a:latin typeface="Consolas" panose="020B0609020204030204" pitchFamily="49" charset="0"/>
              </a:rPr>
              <a:t> :</a:t>
            </a:r>
            <a:r>
              <a:rPr lang="en-US" sz="2800" dirty="0" smtClean="0"/>
              <a:t>  value of data entry.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8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3600" y="2971800"/>
            <a:ext cx="2839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Demo Time.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2604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en-US" dirty="0" err="1" smtClean="0">
                <a:latin typeface="Consolas" panose="020B0609020204030204" pitchFamily="49" charset="0"/>
              </a:rPr>
              <a:t>stdio.h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(“open code”);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things go wrong here.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Model and don’t tell your name. A server thread will </a:t>
            </a:r>
            <a:r>
              <a:rPr lang="en-US" smtClean="0"/>
              <a:t>wait for an </a:t>
            </a:r>
            <a:r>
              <a:rPr lang="en-US" dirty="0" smtClean="0"/>
              <a:t>infinite time (until it exits).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Model and tell a long name such that name buffer overflows.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data frequently to make server busy all the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Even if service is not available send modifications. Since there is no server side authentication this can be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862" y="2863626"/>
            <a:ext cx="3514486" cy="1325563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MVC</a:t>
            </a:r>
          </a:p>
          <a:p>
            <a:r>
              <a:rPr lang="en-US" dirty="0" smtClean="0"/>
              <a:t>What this project is [Not]…</a:t>
            </a:r>
          </a:p>
          <a:p>
            <a:r>
              <a:rPr lang="en-US" dirty="0"/>
              <a:t>Outline of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Protocol Overview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Code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74" y="1976413"/>
            <a:ext cx="9528852" cy="4049762"/>
          </a:xfrm>
        </p:spPr>
      </p:pic>
    </p:spTree>
    <p:extLst>
      <p:ext uri="{BB962C8B-B14F-4D97-AF65-F5344CB8AC3E}">
        <p14:creationId xmlns:p14="http://schemas.microsoft.com/office/powerpoint/2010/main" val="21749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project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just a demo of MVC.</a:t>
            </a:r>
          </a:p>
          <a:p>
            <a:r>
              <a:rPr lang="en-US" dirty="0" smtClean="0"/>
              <a:t>Helps understanding how MVC works.</a:t>
            </a:r>
          </a:p>
          <a:p>
            <a:r>
              <a:rPr lang="en-US" dirty="0" smtClean="0"/>
              <a:t>Built just for max 10 clients and 16 data entries.</a:t>
            </a:r>
          </a:p>
          <a:p>
            <a:pPr lvl="1"/>
            <a:r>
              <a:rPr lang="en-US" dirty="0" smtClean="0"/>
              <a:t>1 Model : 10 Controllers/Views</a:t>
            </a:r>
          </a:p>
          <a:p>
            <a:pPr lvl="1"/>
            <a:r>
              <a:rPr lang="en-US" dirty="0" smtClean="0"/>
              <a:t>1 Model : 16 Data entries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project is 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not a software product to be sold.</a:t>
            </a:r>
          </a:p>
          <a:p>
            <a:r>
              <a:rPr lang="en-US" dirty="0" smtClean="0"/>
              <a:t>May fail sometimes due to some socket failures.</a:t>
            </a:r>
          </a:p>
          <a:p>
            <a:pPr lvl="1"/>
            <a:r>
              <a:rPr lang="en-US" dirty="0" smtClean="0"/>
              <a:t>May not accept connection sometimes.</a:t>
            </a:r>
          </a:p>
          <a:p>
            <a:pPr lvl="1"/>
            <a:r>
              <a:rPr lang="en-US" dirty="0" smtClean="0"/>
              <a:t>Abrupt termination of Model.</a:t>
            </a:r>
          </a:p>
          <a:p>
            <a:r>
              <a:rPr lang="en-US" dirty="0" smtClean="0"/>
              <a:t>No security measures are taken</a:t>
            </a:r>
          </a:p>
          <a:p>
            <a:pPr lvl="1"/>
            <a:r>
              <a:rPr lang="en-US" dirty="0"/>
              <a:t>Any one can play with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Can cause buffer-overflow.</a:t>
            </a:r>
          </a:p>
          <a:p>
            <a:pPr lvl="1"/>
            <a:r>
              <a:rPr lang="en-US" dirty="0" smtClean="0"/>
              <a:t>Insert some absurd values.</a:t>
            </a:r>
          </a:p>
          <a:p>
            <a:pPr lvl="1"/>
            <a:r>
              <a:rPr lang="en-US" dirty="0" smtClean="0"/>
              <a:t>One person can connect many times (DOS attack).</a:t>
            </a:r>
          </a:p>
          <a:p>
            <a:pPr lvl="1"/>
            <a:r>
              <a:rPr lang="en-US" dirty="0" smtClean="0"/>
              <a:t>Can also make model to terminate.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Selection of the platform, Language, Libraries.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Windows Platform.</a:t>
            </a:r>
          </a:p>
          <a:p>
            <a:r>
              <a:rPr lang="en-US" dirty="0" smtClean="0"/>
              <a:t>C, C++ Language.</a:t>
            </a:r>
          </a:p>
          <a:p>
            <a:r>
              <a:rPr lang="en-US" dirty="0" smtClean="0"/>
              <a:t>Win32 &amp; </a:t>
            </a:r>
            <a:r>
              <a:rPr lang="en-US" dirty="0" err="1" smtClean="0"/>
              <a:t>mGLAPI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Holds the data centrally.</a:t>
            </a:r>
          </a:p>
          <a:p>
            <a:r>
              <a:rPr lang="en-US" dirty="0" smtClean="0"/>
              <a:t>Holds communication links of all clients.</a:t>
            </a:r>
          </a:p>
          <a:p>
            <a:r>
              <a:rPr lang="en-US" dirty="0" smtClean="0"/>
              <a:t>Signals them if any changes occur.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View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Holds a local copy of the data.</a:t>
            </a:r>
          </a:p>
          <a:p>
            <a:r>
              <a:rPr lang="en-US" dirty="0" smtClean="0"/>
              <a:t>Allows the actor to view some kind of representation of data.</a:t>
            </a:r>
          </a:p>
          <a:p>
            <a:pPr lvl="1"/>
            <a:r>
              <a:rPr lang="en-US" dirty="0" smtClean="0"/>
              <a:t>Pie-Chart/Bar-Chart/Dot-Chart.</a:t>
            </a:r>
            <a:endParaRPr lang="en-US" dirty="0"/>
          </a:p>
          <a:p>
            <a:r>
              <a:rPr lang="en-US" dirty="0" smtClean="0"/>
              <a:t>Updates itself whenever local data changes.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Doesn’t change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3725-2745-46BA-9B90-8ED35D510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500</Words>
  <Application>Microsoft Office PowerPoint</Application>
  <PresentationFormat>Widescreen</PresentationFormat>
  <Paragraphs>143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PowerPoint Presentation</vt:lpstr>
      <vt:lpstr>Madhusoodan M Pataki</vt:lpstr>
      <vt:lpstr>Content</vt:lpstr>
      <vt:lpstr>What is MVC ?</vt:lpstr>
      <vt:lpstr>What this project is…</vt:lpstr>
      <vt:lpstr>What this project is not…</vt:lpstr>
      <vt:lpstr>Outline of Project</vt:lpstr>
      <vt:lpstr>Outline of Project</vt:lpstr>
      <vt:lpstr>Outline of Project</vt:lpstr>
      <vt:lpstr>Outline of Project</vt:lpstr>
      <vt:lpstr>Outline of Project</vt:lpstr>
      <vt:lpstr>1. Successful connection.</vt:lpstr>
      <vt:lpstr>PowerPoint Presentation</vt:lpstr>
      <vt:lpstr>2. Unsuccessful connection.</vt:lpstr>
      <vt:lpstr>PowerPoint Presentation</vt:lpstr>
      <vt:lpstr>3. Successful Addition/Modification of data.</vt:lpstr>
      <vt:lpstr>PowerPoint Presentation</vt:lpstr>
      <vt:lpstr>3. Unsuccessful Addition/Modification of data.</vt:lpstr>
      <vt:lpstr>PowerPoint Presentation</vt:lpstr>
      <vt:lpstr>Protocol Header + Data</vt:lpstr>
      <vt:lpstr>PowerPoint Presentation</vt:lpstr>
      <vt:lpstr>Code Review</vt:lpstr>
      <vt:lpstr>How to make things go wrong here.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Demo</dc:title>
  <dc:creator>Akshaya pataki</dc:creator>
  <cp:lastModifiedBy>Akshaya pataki</cp:lastModifiedBy>
  <cp:revision>126</cp:revision>
  <dcterms:created xsi:type="dcterms:W3CDTF">2016-10-18T00:38:06Z</dcterms:created>
  <dcterms:modified xsi:type="dcterms:W3CDTF">2016-11-21T03:04:25Z</dcterms:modified>
</cp:coreProperties>
</file>