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9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1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5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9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1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9E272E-4B0B-41B9-83BF-A2608166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15551-7B41-40F6-8964-66627B6C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Conflict data: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have conflicts changed over time?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E5D3-F0BE-41FC-9AC6-324B58830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By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Anastatios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erin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madhi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, Mitch</a:t>
            </a:r>
          </a:p>
        </p:txBody>
      </p:sp>
    </p:spTree>
    <p:extLst>
      <p:ext uri="{BB962C8B-B14F-4D97-AF65-F5344CB8AC3E}">
        <p14:creationId xmlns:p14="http://schemas.microsoft.com/office/powerpoint/2010/main" val="7427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E6F27-1FF5-43BA-B392-294A5D93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Idea Generation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4CEF420-1C7F-4507-A9AA-875CC4BC7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24" y="597643"/>
            <a:ext cx="3658841" cy="6101563"/>
          </a:xfrm>
        </p:spPr>
      </p:pic>
    </p:spTree>
    <p:extLst>
      <p:ext uri="{BB962C8B-B14F-4D97-AF65-F5344CB8AC3E}">
        <p14:creationId xmlns:p14="http://schemas.microsoft.com/office/powerpoint/2010/main" val="119398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D8D7-463D-48F1-9B17-FAA98217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</a:t>
            </a:r>
          </a:p>
        </p:txBody>
      </p:sp>
      <p:pic>
        <p:nvPicPr>
          <p:cNvPr id="5" name="Content Placeholder 4" descr="A picture containing air, necklace, table, hanging&#10;&#10;Description automatically generated">
            <a:extLst>
              <a:ext uri="{FF2B5EF4-FFF2-40B4-BE49-F238E27FC236}">
                <a16:creationId xmlns:a16="http://schemas.microsoft.com/office/drawing/2014/main" id="{F1940C0A-71AD-4005-B6E9-7B3DCA701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2" y="783351"/>
            <a:ext cx="4917232" cy="5847398"/>
          </a:xfrm>
        </p:spPr>
      </p:pic>
    </p:spTree>
    <p:extLst>
      <p:ext uri="{BB962C8B-B14F-4D97-AF65-F5344CB8AC3E}">
        <p14:creationId xmlns:p14="http://schemas.microsoft.com/office/powerpoint/2010/main" val="59923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F778-F286-4E66-A089-F43BEEDE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between groups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F1AB5F7-3303-4220-ABE5-E26576E9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r="7447"/>
          <a:stretch/>
        </p:blipFill>
        <p:spPr>
          <a:xfrm>
            <a:off x="690465" y="3013789"/>
            <a:ext cx="11501535" cy="3682120"/>
          </a:xfrm>
        </p:spPr>
      </p:pic>
    </p:spTree>
    <p:extLst>
      <p:ext uri="{BB962C8B-B14F-4D97-AF65-F5344CB8AC3E}">
        <p14:creationId xmlns:p14="http://schemas.microsoft.com/office/powerpoint/2010/main" val="31625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51FE-0C5F-468A-B93B-1CF91DBC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4" y="702156"/>
            <a:ext cx="3691156" cy="118872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AFC9F-D382-4F05-A770-8F6A785E9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996" y="1163596"/>
            <a:ext cx="7632746" cy="5318819"/>
          </a:xfrm>
        </p:spPr>
      </p:pic>
    </p:spTree>
    <p:extLst>
      <p:ext uri="{BB962C8B-B14F-4D97-AF65-F5344CB8AC3E}">
        <p14:creationId xmlns:p14="http://schemas.microsoft.com/office/powerpoint/2010/main" val="103314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5548-A8B7-4D24-8063-A472680D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B6AB1F0-80BF-421B-AEE3-43DB93191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586450"/>
              </p:ext>
            </p:extLst>
          </p:nvPr>
        </p:nvGraphicFramePr>
        <p:xfrm>
          <a:off x="1009650" y="2634456"/>
          <a:ext cx="10172700" cy="3331845"/>
        </p:xfrm>
        <a:graphic>
          <a:graphicData uri="http://schemas.openxmlformats.org/drawingml/2006/table">
            <a:tbl>
              <a:tblPr firstRow="1" lastCol="1" bandRow="1">
                <a:tableStyleId>{0660B408-B3CF-4A94-85FC-2B1E0A45F4A2}</a:tableStyleId>
              </a:tblPr>
              <a:tblGrid>
                <a:gridCol w="7589066">
                  <a:extLst>
                    <a:ext uri="{9D8B030D-6E8A-4147-A177-3AD203B41FA5}">
                      <a16:colId xmlns:a16="http://schemas.microsoft.com/office/drawing/2014/main" val="2883404246"/>
                    </a:ext>
                  </a:extLst>
                </a:gridCol>
                <a:gridCol w="2583634">
                  <a:extLst>
                    <a:ext uri="{9D8B030D-6E8A-4147-A177-3AD203B41FA5}">
                      <a16:colId xmlns:a16="http://schemas.microsoft.com/office/drawing/2014/main" val="30403137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Groups in Conflict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Deaths (1989 – 2018)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7618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Afghanistan and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Taleban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24,077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441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Afghanistan and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1,289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679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Civilians and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Taleban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922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4718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Afghanistan and UIFSA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911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296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Afghanistan and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Hizb-i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Islami-yi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Afghanistan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302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694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Afghanistan and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Junbish-i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Milli-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yi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Islami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254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585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United States of America and al-Qaida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202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186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Civilians and Government of Afghanistan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138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697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Afghanistan and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Hizb-i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Islami-yi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Afghanistan -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Khalis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faction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138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2161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IS and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Taleban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136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6510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Afghanistan and Government of United Kingdom, Government of United States of America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100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112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Afghanistan and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Jam'iyyat-i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Islami-yi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Afghanistan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81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6017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Government of Afghanistan and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Hizb-i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Wahdat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80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8122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Civilians and IS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70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94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Jam'iyyat-i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Islami-yi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Afghanistan and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Junbish-i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Milli-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yi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Islami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69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6676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28 Other Groups of 50 Deaths or fewer (Only 8 Deaths related to Government of Afghanistan)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3339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Avenir Next LT Pro</vt:lpstr>
      <vt:lpstr>Wingdings 2</vt:lpstr>
      <vt:lpstr>DividendVTI</vt:lpstr>
      <vt:lpstr>Conflict data:  have conflicts changed over time?</vt:lpstr>
      <vt:lpstr>Idea Generation</vt:lpstr>
      <vt:lpstr>Project selection</vt:lpstr>
      <vt:lpstr>Deaths between groups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data:  have conflicts changed over time?</dc:title>
  <dc:creator>ejw.data@gmail.com</dc:creator>
  <cp:lastModifiedBy>ejw.data@gmail.com</cp:lastModifiedBy>
  <cp:revision>6</cp:revision>
  <dcterms:created xsi:type="dcterms:W3CDTF">2019-10-06T18:53:32Z</dcterms:created>
  <dcterms:modified xsi:type="dcterms:W3CDTF">2019-10-06T19:53:32Z</dcterms:modified>
</cp:coreProperties>
</file>