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8" r:id="rId7"/>
    <p:sldId id="269" r:id="rId8"/>
    <p:sldId id="270" r:id="rId9"/>
    <p:sldId id="261" r:id="rId10"/>
    <p:sldId id="262" r:id="rId11"/>
    <p:sldId id="263" r:id="rId12"/>
    <p:sldId id="265" r:id="rId13"/>
    <p:sldId id="267" r:id="rId14"/>
    <p:sldId id="266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>
        <p:scale>
          <a:sx n="150" d="100"/>
          <a:sy n="150" d="100"/>
        </p:scale>
        <p:origin x="94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8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6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3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3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47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45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06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06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1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2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F7C2-A5CB-47DC-BA91-6C047ADEBE48}" type="datetimeFigureOut">
              <a:rPr kumimoji="1" lang="ja-JP" altLang="en-US" smtClean="0"/>
              <a:t>2021/2/20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4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06019-123A-4EB1-BDBC-872978C7F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CE0976-5583-4DBD-ACA4-966E59739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97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200" dirty="0"/>
              <a:t>React</a:t>
            </a:r>
            <a:r>
              <a:rPr lang="ja-JP" altLang="en-US" sz="1200" dirty="0"/>
              <a:t>とは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JavaScript</a:t>
            </a:r>
            <a:r>
              <a:rPr lang="ja-JP" altLang="en-US" sz="1200" dirty="0"/>
              <a:t>のフロントエンドのフレームワーク</a:t>
            </a:r>
            <a:r>
              <a:rPr lang="en-US" altLang="ja-JP" sz="1200" dirty="0"/>
              <a:t>(</a:t>
            </a:r>
            <a:r>
              <a:rPr lang="ja-JP" altLang="en-US" sz="1200" dirty="0"/>
              <a:t>ライブラリ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　・コンポーネント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・</a:t>
            </a:r>
            <a:r>
              <a:rPr lang="en-US" altLang="ja-JP" sz="1200" dirty="0"/>
              <a:t>state, props</a:t>
            </a:r>
          </a:p>
          <a:p>
            <a:pPr marL="0" indent="0">
              <a:buNone/>
            </a:pPr>
            <a:r>
              <a:rPr lang="ja-JP" altLang="en-US" sz="1200" dirty="0"/>
              <a:t>　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JavaScript</a:t>
            </a:r>
            <a:r>
              <a:rPr lang="ja-JP" altLang="en-US" sz="1200" dirty="0"/>
              <a:t>の中に</a:t>
            </a:r>
            <a:r>
              <a:rPr lang="en-US" altLang="ja-JP" sz="1200" dirty="0"/>
              <a:t>HTML(JSX)</a:t>
            </a:r>
            <a:r>
              <a:rPr lang="ja-JP" altLang="en-US" sz="1200" dirty="0"/>
              <a:t>を書く→部品として、部品をくみ上げる</a:t>
            </a:r>
            <a:endParaRPr lang="en-US" altLang="ja-JP" sz="1200" dirty="0"/>
          </a:p>
          <a:p>
            <a:pPr marL="0" indent="0">
              <a:buNone/>
            </a:pPr>
            <a:r>
              <a:rPr kumimoji="1" lang="ja-JP" altLang="en-US" sz="1200" dirty="0"/>
              <a:t>・目的別にライブラリを追加する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ルーティング、</a:t>
            </a:r>
            <a:r>
              <a:rPr kumimoji="1" lang="en-US" altLang="ja-JP" sz="1200" dirty="0"/>
              <a:t>HTTP</a:t>
            </a:r>
            <a:r>
              <a:rPr kumimoji="1" lang="ja-JP" altLang="en-US" sz="1200" dirty="0"/>
              <a:t>通信など</a:t>
            </a:r>
            <a:r>
              <a:rPr kumimoji="1"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956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/>
              <a:t>コンポーネントとコンポーネントの呼び出し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278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/>
              <a:t>値の更新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840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 err="1"/>
              <a:t>AtomicDesign</a:t>
            </a: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kumimoji="1" lang="ja-JP" altLang="en-US" sz="1200" dirty="0"/>
              <a:t>部品をどんな単位で分割すればよいか</a:t>
            </a:r>
          </a:p>
        </p:txBody>
      </p:sp>
    </p:spTree>
    <p:extLst>
      <p:ext uri="{BB962C8B-B14F-4D97-AF65-F5344CB8AC3E}">
        <p14:creationId xmlns:p14="http://schemas.microsoft.com/office/powerpoint/2010/main" val="282094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/>
              <a:t>全体の構成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851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200" dirty="0"/>
              <a:t>React</a:t>
            </a:r>
            <a:r>
              <a:rPr lang="ja-JP" altLang="en-US" sz="1200" dirty="0"/>
              <a:t>とは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988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本発表の目的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成果物概要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デモ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学習スケジュール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1200" dirty="0"/>
              <a:t>React</a:t>
            </a:r>
            <a:r>
              <a:rPr lang="ja-JP" altLang="en-US" sz="1200" dirty="0"/>
              <a:t>概要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成果物との対応と工夫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感想</a:t>
            </a:r>
            <a:endParaRPr lang="en-US" altLang="ja-JP" sz="1200" dirty="0"/>
          </a:p>
          <a:p>
            <a:pPr marL="0" indent="0">
              <a:buNone/>
            </a:pP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673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本発表の目的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本発表の目的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・輪読の作成テーマとして、</a:t>
            </a:r>
            <a:r>
              <a:rPr lang="en-US" altLang="ja-JP" sz="1200" dirty="0"/>
              <a:t>React</a:t>
            </a:r>
            <a:r>
              <a:rPr lang="ja-JP" altLang="en-US" sz="1200" dirty="0"/>
              <a:t>を使って</a:t>
            </a:r>
            <a:r>
              <a:rPr lang="en-US" altLang="ja-JP" sz="1200" dirty="0"/>
              <a:t>Web</a:t>
            </a:r>
            <a:r>
              <a:rPr lang="ja-JP" altLang="en-US" sz="1200" dirty="0"/>
              <a:t>アプリ</a:t>
            </a:r>
            <a:r>
              <a:rPr lang="en-US" altLang="ja-JP" sz="1200" dirty="0"/>
              <a:t>(</a:t>
            </a:r>
            <a:r>
              <a:rPr lang="ja-JP" altLang="en-US" sz="1200" dirty="0"/>
              <a:t>カンバン</a:t>
            </a:r>
            <a:r>
              <a:rPr lang="en-US" altLang="ja-JP" sz="1200" dirty="0"/>
              <a:t>)</a:t>
            </a:r>
            <a:r>
              <a:rPr lang="ja-JP" altLang="en-US" sz="1200" dirty="0"/>
              <a:t>の作成を行いました。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・本発表の目的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React</a:t>
            </a:r>
            <a:r>
              <a:rPr lang="ja-JP" altLang="en-US" sz="1200" dirty="0"/>
              <a:t>を触ったことが無い人に向けて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</a:t>
            </a:r>
            <a:r>
              <a:rPr lang="en-US" altLang="ja-JP" sz="1200" dirty="0"/>
              <a:t>React</a:t>
            </a:r>
            <a:r>
              <a:rPr lang="ja-JP" altLang="en-US" sz="1200" dirty="0"/>
              <a:t>がどんなものかを概要レベルで知ってもらう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学習ステップの共有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React</a:t>
            </a:r>
            <a:r>
              <a:rPr lang="ja-JP" altLang="en-US" sz="1200" dirty="0"/>
              <a:t>有識者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アドバイスもらう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85F7FA2-90D0-4EC7-AC03-2B01EB05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65" y="1392948"/>
            <a:ext cx="4477375" cy="3057952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AD43A644-9DB3-4C46-9795-CFDA45C54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4" y="4731900"/>
            <a:ext cx="402963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5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成果物概要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Web</a:t>
            </a:r>
            <a:r>
              <a:rPr lang="ja-JP" altLang="en-US" sz="1200" dirty="0"/>
              <a:t>アプリケーションとして、カンバンの作成を行った。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機能概要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成果物作成の目的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React</a:t>
            </a:r>
            <a:r>
              <a:rPr lang="ja-JP" altLang="en-US" sz="1200" dirty="0"/>
              <a:t>の勉強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自分の知識レベルと製作期間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20h</a:t>
            </a:r>
            <a:r>
              <a:rPr lang="ja-JP" altLang="en-US" sz="1200" dirty="0"/>
              <a:t>くらい</a:t>
            </a: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985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1057098" y="4602429"/>
            <a:ext cx="14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776449" y="4602429"/>
            <a:ext cx="911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054924" y="3745190"/>
            <a:ext cx="9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E2705E-14EC-469D-96BA-994D720E6035}"/>
              </a:ext>
            </a:extLst>
          </p:cNvPr>
          <p:cNvSpPr txBox="1"/>
          <p:nvPr/>
        </p:nvSpPr>
        <p:spPr>
          <a:xfrm>
            <a:off x="3557845" y="3211733"/>
            <a:ext cx="9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811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678869" y="4602429"/>
            <a:ext cx="2175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643680" y="4605558"/>
            <a:ext cx="131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054923" y="3745190"/>
            <a:ext cx="192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=“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”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label=“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”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2FB5F4-EFF7-4450-9B6B-A63DF691AF62}"/>
              </a:ext>
            </a:extLst>
          </p:cNvPr>
          <p:cNvSpPr/>
          <p:nvPr/>
        </p:nvSpPr>
        <p:spPr>
          <a:xfrm>
            <a:off x="2798621" y="1649783"/>
            <a:ext cx="1155700" cy="68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E20634-204A-433A-BC92-D160CC1FF596}"/>
              </a:ext>
            </a:extLst>
          </p:cNvPr>
          <p:cNvSpPr/>
          <p:nvPr/>
        </p:nvSpPr>
        <p:spPr>
          <a:xfrm>
            <a:off x="2951021" y="1802183"/>
            <a:ext cx="8572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949285-BFC6-47C2-AB71-7FAB3CA624C9}"/>
              </a:ext>
            </a:extLst>
          </p:cNvPr>
          <p:cNvSpPr/>
          <p:nvPr/>
        </p:nvSpPr>
        <p:spPr>
          <a:xfrm>
            <a:off x="1155468" y="1878973"/>
            <a:ext cx="1345275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8971A5-9BA1-4508-B311-07F9AB178304}"/>
              </a:ext>
            </a:extLst>
          </p:cNvPr>
          <p:cNvSpPr/>
          <p:nvPr/>
        </p:nvSpPr>
        <p:spPr>
          <a:xfrm>
            <a:off x="4269211" y="1885322"/>
            <a:ext cx="1429218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更新後の状態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9B1386-2DB8-4C90-8477-1716A1C051D6}"/>
              </a:ext>
            </a:extLst>
          </p:cNvPr>
          <p:cNvSpPr txBox="1"/>
          <p:nvPr/>
        </p:nvSpPr>
        <p:spPr>
          <a:xfrm>
            <a:off x="2840053" y="1619154"/>
            <a:ext cx="111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何かしらの画面イベント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F0C03F-FAD8-4BDE-8940-2C78CA5A10E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500743" y="1999508"/>
            <a:ext cx="450278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FF978BA-F3BD-4DD4-8704-C6D8FF7E177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808271" y="2002208"/>
            <a:ext cx="460940" cy="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D7B5F1-5A80-4756-AEBF-E6424402FF2E}"/>
              </a:ext>
            </a:extLst>
          </p:cNvPr>
          <p:cNvSpPr/>
          <p:nvPr/>
        </p:nvSpPr>
        <p:spPr>
          <a:xfrm>
            <a:off x="4108525" y="2399809"/>
            <a:ext cx="1750589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state, props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の差分の更新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6E96804-15C7-4657-AA69-2AF21CD9B793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983820" y="2126391"/>
            <a:ext cx="0" cy="27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11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678869" y="4602429"/>
            <a:ext cx="2175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643680" y="4605558"/>
            <a:ext cx="131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054923" y="3745190"/>
            <a:ext cx="192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=“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”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label=“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”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2FB5F4-EFF7-4450-9B6B-A63DF691AF62}"/>
              </a:ext>
            </a:extLst>
          </p:cNvPr>
          <p:cNvSpPr/>
          <p:nvPr/>
        </p:nvSpPr>
        <p:spPr>
          <a:xfrm>
            <a:off x="2798621" y="1649783"/>
            <a:ext cx="1155700" cy="68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E20634-204A-433A-BC92-D160CC1FF596}"/>
              </a:ext>
            </a:extLst>
          </p:cNvPr>
          <p:cNvSpPr/>
          <p:nvPr/>
        </p:nvSpPr>
        <p:spPr>
          <a:xfrm>
            <a:off x="2951021" y="1802183"/>
            <a:ext cx="8572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949285-BFC6-47C2-AB71-7FAB3CA624C9}"/>
              </a:ext>
            </a:extLst>
          </p:cNvPr>
          <p:cNvSpPr/>
          <p:nvPr/>
        </p:nvSpPr>
        <p:spPr>
          <a:xfrm>
            <a:off x="1155468" y="1878973"/>
            <a:ext cx="1345275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8971A5-9BA1-4508-B311-07F9AB178304}"/>
              </a:ext>
            </a:extLst>
          </p:cNvPr>
          <p:cNvSpPr/>
          <p:nvPr/>
        </p:nvSpPr>
        <p:spPr>
          <a:xfrm>
            <a:off x="4269211" y="1885322"/>
            <a:ext cx="1429218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更新後の状態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9B1386-2DB8-4C90-8477-1716A1C051D6}"/>
              </a:ext>
            </a:extLst>
          </p:cNvPr>
          <p:cNvSpPr txBox="1"/>
          <p:nvPr/>
        </p:nvSpPr>
        <p:spPr>
          <a:xfrm>
            <a:off x="2840053" y="1619154"/>
            <a:ext cx="111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何かしらの画面イベント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F0C03F-FAD8-4BDE-8940-2C78CA5A10E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500743" y="1999508"/>
            <a:ext cx="450278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FF978BA-F3BD-4DD4-8704-C6D8FF7E177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808271" y="2002208"/>
            <a:ext cx="460940" cy="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D7B5F1-5A80-4756-AEBF-E6424402FF2E}"/>
              </a:ext>
            </a:extLst>
          </p:cNvPr>
          <p:cNvSpPr/>
          <p:nvPr/>
        </p:nvSpPr>
        <p:spPr>
          <a:xfrm>
            <a:off x="4108525" y="2399809"/>
            <a:ext cx="1750589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state, props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の差分の更新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6E96804-15C7-4657-AA69-2AF21CD9B793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983820" y="2126391"/>
            <a:ext cx="0" cy="27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998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ja-JP" altLang="en-US" sz="1200" dirty="0"/>
              <a:t>入門書をざっくり読む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カード動かすのどうやってる？？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	react</a:t>
            </a:r>
            <a:r>
              <a:rPr lang="ja-JP" altLang="en-US" sz="1200" dirty="0"/>
              <a:t>単体の機能ではなく、外部ライブラリを</a:t>
            </a:r>
            <a:endParaRPr lang="en-US" altLang="ja-JP" sz="1200" dirty="0"/>
          </a:p>
          <a:p>
            <a:pPr>
              <a:buAutoNum type="arabicPeriod"/>
            </a:pPr>
            <a:r>
              <a:rPr lang="ja-JP" altLang="en-US" sz="1200" dirty="0"/>
              <a:t>入門書をざっくり読む②</a:t>
            </a:r>
            <a:endParaRPr lang="en-US" altLang="ja-JP" sz="1200" dirty="0"/>
          </a:p>
          <a:p>
            <a:pPr>
              <a:buAutoNum type="arabicPeriod"/>
            </a:pPr>
            <a:endParaRPr lang="en-US" altLang="ja-JP" sz="1200" dirty="0"/>
          </a:p>
          <a:p>
            <a:pPr>
              <a:buAutoNum type="arabicPeriod"/>
            </a:pPr>
            <a:r>
              <a:rPr lang="en-US" altLang="ja-JP" sz="1200" dirty="0"/>
              <a:t>react</a:t>
            </a:r>
            <a:r>
              <a:rPr lang="ja-JP" altLang="en-US" sz="1200" dirty="0"/>
              <a:t>チュートリアルをやる</a:t>
            </a:r>
            <a:endParaRPr lang="en-US" altLang="ja-JP" sz="1200" dirty="0"/>
          </a:p>
          <a:p>
            <a:pPr>
              <a:buAutoNum type="arabicPeriod"/>
            </a:pPr>
            <a:endParaRPr lang="en-US" altLang="ja-JP" sz="1200" dirty="0"/>
          </a:p>
          <a:p>
            <a:pPr>
              <a:buAutoNum type="arabicPeriod"/>
            </a:pPr>
            <a:r>
              <a:rPr lang="en-US" altLang="ja-JP" sz="1200" dirty="0" err="1"/>
              <a:t>Qiita</a:t>
            </a:r>
            <a:r>
              <a:rPr lang="ja-JP" altLang="en-US" sz="1200" dirty="0"/>
              <a:t>とかの掲示板作成チュートリアルをやる</a:t>
            </a:r>
            <a:endParaRPr lang="en-US" altLang="ja-JP" sz="1200" dirty="0"/>
          </a:p>
          <a:p>
            <a:pPr>
              <a:buAutoNum type="arabicPeriod"/>
            </a:pPr>
            <a:endParaRPr lang="en-US" altLang="ja-JP" sz="1200" dirty="0"/>
          </a:p>
          <a:p>
            <a:pPr>
              <a:buAutoNum type="arabicPeriod"/>
            </a:pPr>
            <a:r>
              <a:rPr lang="ja-JP" altLang="en-US" sz="1200" dirty="0"/>
              <a:t>成果物ググりながら作ってみる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827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4634</TotalTime>
  <Words>487</Words>
  <Application>Microsoft Office PowerPoint</Application>
  <PresentationFormat>画面に合わせる 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目次</vt:lpstr>
      <vt:lpstr>本発表の目的</vt:lpstr>
      <vt:lpstr>成果物概要</vt:lpstr>
      <vt:lpstr>デモ</vt:lpstr>
      <vt:lpstr>デモ</vt:lpstr>
      <vt:lpstr>デモ</vt:lpstr>
      <vt:lpstr>デモ</vt:lpstr>
      <vt:lpstr>学習スケジュール</vt:lpstr>
      <vt:lpstr>React概要</vt:lpstr>
      <vt:lpstr>成果物との対応</vt:lpstr>
      <vt:lpstr>成果物との対応</vt:lpstr>
      <vt:lpstr>成果物との対応</vt:lpstr>
      <vt:lpstr>成果物との対応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出口 衛</dc:creator>
  <cp:lastModifiedBy>出口 衛</cp:lastModifiedBy>
  <cp:revision>16</cp:revision>
  <dcterms:created xsi:type="dcterms:W3CDTF">2021-02-20T07:18:40Z</dcterms:created>
  <dcterms:modified xsi:type="dcterms:W3CDTF">2021-02-23T12:33:03Z</dcterms:modified>
</cp:coreProperties>
</file>