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68" r:id="rId8"/>
    <p:sldId id="271" r:id="rId9"/>
    <p:sldId id="270" r:id="rId10"/>
    <p:sldId id="261" r:id="rId11"/>
    <p:sldId id="262" r:id="rId12"/>
    <p:sldId id="263" r:id="rId13"/>
    <p:sldId id="265" r:id="rId14"/>
    <p:sldId id="267" r:id="rId15"/>
    <p:sldId id="26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3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4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F7C2-A5CB-47DC-BA91-6C047ADEBE48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4429-7262-435E-838F-98E6406F8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06019-123A-4EB1-BDBC-872978C7F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CE0976-5583-4DBD-ACA4-966E59739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7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sz="1200" dirty="0"/>
              <a:t>入門書をざっくり読む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カード動かすのどうやってる？？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	react</a:t>
            </a:r>
            <a:r>
              <a:rPr lang="ja-JP" altLang="en-US" sz="1200" dirty="0"/>
              <a:t>単体の機能ではなく、外部ライブラリを</a:t>
            </a: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入門書をざっくり読む②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/>
              <a:t>react</a:t>
            </a:r>
            <a:r>
              <a:rPr lang="ja-JP" altLang="en-US" sz="1200" dirty="0"/>
              <a:t>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en-US" altLang="ja-JP" sz="1200" dirty="0" err="1"/>
              <a:t>Qiita</a:t>
            </a:r>
            <a:r>
              <a:rPr lang="ja-JP" altLang="en-US" sz="1200" dirty="0"/>
              <a:t>とかの掲示板作成チュートリアルをやる</a:t>
            </a:r>
            <a:endParaRPr lang="en-US" altLang="ja-JP" sz="1200" dirty="0"/>
          </a:p>
          <a:p>
            <a:pPr>
              <a:buAutoNum type="arabicPeriod"/>
            </a:pPr>
            <a:endParaRPr lang="en-US" altLang="ja-JP" sz="1200" dirty="0"/>
          </a:p>
          <a:p>
            <a:pPr>
              <a:buAutoNum type="arabicPeriod"/>
            </a:pPr>
            <a:r>
              <a:rPr lang="ja-JP" altLang="en-US" sz="1200" dirty="0"/>
              <a:t>成果物ググりながら作ってみる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827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JavaScript</a:t>
            </a:r>
            <a:r>
              <a:rPr lang="ja-JP" altLang="en-US" sz="1200" dirty="0"/>
              <a:t>のフロントエンドのフレームワーク</a:t>
            </a:r>
            <a:r>
              <a:rPr lang="en-US" altLang="ja-JP" sz="1200" dirty="0"/>
              <a:t>(</a:t>
            </a:r>
            <a:r>
              <a:rPr lang="ja-JP" altLang="en-US" sz="1200" dirty="0"/>
              <a:t>ライブラリ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　・コンポーネント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・</a:t>
            </a:r>
            <a:r>
              <a:rPr lang="en-US" altLang="ja-JP" sz="1200" dirty="0"/>
              <a:t>state, props</a:t>
            </a:r>
          </a:p>
          <a:p>
            <a:pPr marL="0" indent="0">
              <a:buNone/>
            </a:pPr>
            <a:r>
              <a:rPr lang="ja-JP" altLang="en-US" sz="1200" dirty="0"/>
              <a:t>　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JavaScript</a:t>
            </a:r>
            <a:r>
              <a:rPr lang="ja-JP" altLang="en-US" sz="1200" dirty="0"/>
              <a:t>の中に</a:t>
            </a:r>
            <a:r>
              <a:rPr lang="en-US" altLang="ja-JP" sz="1200" dirty="0"/>
              <a:t>HTML(JSX)</a:t>
            </a:r>
            <a:r>
              <a:rPr lang="ja-JP" altLang="en-US" sz="1200" dirty="0"/>
              <a:t>を書く→部品として、部品をくみ上げる</a:t>
            </a: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・目的別にライブラリを追加する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ルーティング、</a:t>
            </a:r>
            <a:r>
              <a:rPr kumimoji="1" lang="en-US" altLang="ja-JP" sz="1200" dirty="0"/>
              <a:t>HTTP</a:t>
            </a:r>
            <a:r>
              <a:rPr kumimoji="1" lang="ja-JP" altLang="en-US" sz="1200" dirty="0"/>
              <a:t>通信など</a:t>
            </a:r>
            <a:r>
              <a:rPr kumimoji="1"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956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コンポーネントとコンポーネントの呼び出し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278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値の更新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4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 err="1"/>
              <a:t>AtomicDesign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kumimoji="1" lang="ja-JP" altLang="en-US" sz="1200" dirty="0"/>
              <a:t>部品をどんな単位で分割すればよいか</a:t>
            </a:r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3B73F5A-7307-46AA-894B-268C494E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41" y="1752529"/>
            <a:ext cx="7530860" cy="44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成果物との対応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/>
              <a:t>全体の構成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51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とは</a:t>
            </a: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8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デモ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学習スケジュール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1200" dirty="0"/>
              <a:t>React</a:t>
            </a:r>
            <a:r>
              <a:rPr lang="ja-JP" altLang="en-US" sz="1200" dirty="0"/>
              <a:t>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成果物との対応と工夫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感想</a:t>
            </a: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67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本発表の目的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・輪読の作成テーマとして、</a:t>
            </a:r>
            <a:r>
              <a:rPr lang="en-US" altLang="ja-JP" sz="1200" dirty="0"/>
              <a:t>React</a:t>
            </a:r>
            <a:r>
              <a:rPr lang="ja-JP" altLang="en-US" sz="1200" dirty="0"/>
              <a:t>を使って</a:t>
            </a:r>
            <a:r>
              <a:rPr lang="en-US" altLang="ja-JP" sz="1200" dirty="0"/>
              <a:t>Web</a:t>
            </a:r>
            <a:r>
              <a:rPr lang="ja-JP" altLang="en-US" sz="1200" dirty="0"/>
              <a:t>アプリ</a:t>
            </a:r>
            <a:r>
              <a:rPr lang="en-US" altLang="ja-JP" sz="1200" dirty="0"/>
              <a:t>(</a:t>
            </a:r>
            <a:r>
              <a:rPr lang="ja-JP" altLang="en-US" sz="1200" dirty="0"/>
              <a:t>カンバン</a:t>
            </a:r>
            <a:r>
              <a:rPr lang="en-US" altLang="ja-JP" sz="1200" dirty="0"/>
              <a:t>)</a:t>
            </a:r>
            <a:r>
              <a:rPr lang="ja-JP" altLang="en-US" sz="1200" dirty="0"/>
              <a:t>の作成を行いました。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・本発表の目的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を触ったことが無い人に向けて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</a:t>
            </a:r>
            <a:r>
              <a:rPr lang="en-US" altLang="ja-JP" sz="1200" dirty="0"/>
              <a:t>React</a:t>
            </a:r>
            <a:r>
              <a:rPr lang="ja-JP" altLang="en-US" sz="1200" dirty="0"/>
              <a:t>がどんなものかを概要レベルで知ってもらう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学習ステップの共有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React</a:t>
            </a:r>
            <a:r>
              <a:rPr lang="ja-JP" altLang="en-US" sz="1200" dirty="0"/>
              <a:t>有識者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　　アドバイスもらう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85F7FA2-90D0-4EC7-AC03-2B01EB05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65" y="1392948"/>
            <a:ext cx="4477375" cy="305795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D43A644-9DB3-4C46-9795-CFDA45C54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4" y="4731900"/>
            <a:ext cx="402963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成果物概要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Web</a:t>
            </a:r>
            <a:r>
              <a:rPr lang="ja-JP" altLang="en-US" sz="1200" dirty="0"/>
              <a:t>アプリケーションとして、カンバンの作成を行った。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機能概要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成果物作成の目的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React</a:t>
            </a:r>
            <a:r>
              <a:rPr lang="ja-JP" altLang="en-US" sz="1200" dirty="0"/>
              <a:t>の勉強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12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1200" dirty="0"/>
              <a:t>自分の知識レベルと製作期間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20h</a:t>
            </a:r>
            <a:r>
              <a:rPr lang="ja-JP" altLang="en-US" sz="1200" dirty="0"/>
              <a:t>くらい</a:t>
            </a:r>
            <a:endParaRPr kumimoji="1"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985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1057098" y="4602429"/>
            <a:ext cx="14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776449" y="4602429"/>
            <a:ext cx="911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4" y="3745190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E2705E-14EC-469D-96BA-994D720E6035}"/>
              </a:ext>
            </a:extLst>
          </p:cNvPr>
          <p:cNvSpPr txBox="1"/>
          <p:nvPr/>
        </p:nvSpPr>
        <p:spPr>
          <a:xfrm>
            <a:off x="3557845" y="3211733"/>
            <a:ext cx="9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1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192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label=“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”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054923" y="3745190"/>
            <a:ext cx="323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69B1D3-576E-46E0-9D75-DB78CC434FFC}"/>
              </a:ext>
            </a:extLst>
          </p:cNvPr>
          <p:cNvSpPr txBox="1"/>
          <p:nvPr/>
        </p:nvSpPr>
        <p:spPr>
          <a:xfrm>
            <a:off x="5542681" y="3740121"/>
            <a:ext cx="149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buttonLabel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”,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91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742E2-F299-41C4-8FB1-23ACC91AD0C8}"/>
              </a:ext>
            </a:extLst>
          </p:cNvPr>
          <p:cNvSpPr/>
          <p:nvPr/>
        </p:nvSpPr>
        <p:spPr>
          <a:xfrm>
            <a:off x="1155468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ボタンコンポーネント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B89C14-8444-497C-95B1-F79B8F802B3E}"/>
              </a:ext>
            </a:extLst>
          </p:cNvPr>
          <p:cNvSpPr/>
          <p:nvPr/>
        </p:nvSpPr>
        <p:spPr>
          <a:xfrm>
            <a:off x="2621279" y="4397433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ラベルコンポーネント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7EB88E-3C3F-40A3-B6BE-2BFE4981F745}"/>
              </a:ext>
            </a:extLst>
          </p:cNvPr>
          <p:cNvSpPr/>
          <p:nvPr/>
        </p:nvSpPr>
        <p:spPr>
          <a:xfrm>
            <a:off x="1889757" y="3898027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カードコンポーネント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21ECCC-720C-4D84-ABB4-8306AE29614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766454" y="4139096"/>
            <a:ext cx="734289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C47079B-28DF-46FA-934F-F0D95A0A17A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500743" y="4139096"/>
            <a:ext cx="731522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DEE0B1-64CE-43F0-BE27-23261C5BC172}"/>
              </a:ext>
            </a:extLst>
          </p:cNvPr>
          <p:cNvSpPr/>
          <p:nvPr/>
        </p:nvSpPr>
        <p:spPr>
          <a:xfrm>
            <a:off x="2396832" y="3398621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ボードコンポーネント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6DAD8C1-4B6C-466E-9CB5-B84FB7034E49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2500743" y="3639690"/>
            <a:ext cx="507075" cy="258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3267AE-4079-4CFC-A99D-4702FB1A083A}"/>
              </a:ext>
            </a:extLst>
          </p:cNvPr>
          <p:cNvSpPr/>
          <p:nvPr/>
        </p:nvSpPr>
        <p:spPr>
          <a:xfrm>
            <a:off x="3035522" y="2899215"/>
            <a:ext cx="1221971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アプリコンポーネント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BE5921B-4578-47A0-BD41-6C461377AF0F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3007818" y="3140284"/>
            <a:ext cx="638690" cy="2583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8C3550-3661-46C7-88A5-8BA7105624D1}"/>
              </a:ext>
            </a:extLst>
          </p:cNvPr>
          <p:cNvSpPr txBox="1"/>
          <p:nvPr/>
        </p:nvSpPr>
        <p:spPr>
          <a:xfrm>
            <a:off x="678869" y="4602429"/>
            <a:ext cx="217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}&gt;</a:t>
            </a:r>
          </a:p>
          <a:p>
            <a:r>
              <a:rPr kumimoji="1" lang="en-US" altLang="ja-JP" sz="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/button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137BF-B345-43A2-8419-D072AD411D18}"/>
              </a:ext>
            </a:extLst>
          </p:cNvPr>
          <p:cNvSpPr txBox="1"/>
          <p:nvPr/>
        </p:nvSpPr>
        <p:spPr>
          <a:xfrm>
            <a:off x="2643680" y="4605558"/>
            <a:ext cx="131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r>
              <a:rPr kumimoji="1" lang="en-US" altLang="ja-JP" sz="8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props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/p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986E8C-AB6F-4C6A-8AC4-A6BB1DD30D1B}"/>
              </a:ext>
            </a:extLst>
          </p:cNvPr>
          <p:cNvSpPr txBox="1"/>
          <p:nvPr/>
        </p:nvSpPr>
        <p:spPr>
          <a:xfrm>
            <a:off x="3610286" y="3468875"/>
            <a:ext cx="323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 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  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.buttonLabel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   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={</a:t>
            </a:r>
            <a:r>
              <a:rPr kumimoji="1" lang="en-US" altLang="ja-JP" sz="800" dirty="0" err="1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</a:t>
            </a:r>
          </a:p>
          <a:p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 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    &lt;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 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label={</a:t>
            </a:r>
            <a:r>
              <a:rPr kumimoji="1" lang="en-US" altLang="ja-JP" sz="800" dirty="0" err="1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.label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} </a:t>
            </a:r>
            <a:r>
              <a:rPr kumimoji="1" lang="en-US" altLang="ja-JP" sz="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</a:p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&lt;</a:t>
            </a:r>
            <a:r>
              <a:rPr kumimoji="1" lang="en-US" altLang="ja-JP" sz="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/div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3979D7-7959-4A4F-B9C2-E2422351D6C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646508" y="3140284"/>
            <a:ext cx="610985" cy="2790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28B546-F399-4F66-969A-ED1AAFE58DB0}"/>
              </a:ext>
            </a:extLst>
          </p:cNvPr>
          <p:cNvSpPr txBox="1"/>
          <p:nvPr/>
        </p:nvSpPr>
        <p:spPr>
          <a:xfrm>
            <a:off x="1057098" y="4243462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Button.js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E4BAF2-9BBA-4734-82DB-BC9ED643B617}"/>
              </a:ext>
            </a:extLst>
          </p:cNvPr>
          <p:cNvSpPr txBox="1"/>
          <p:nvPr/>
        </p:nvSpPr>
        <p:spPr>
          <a:xfrm>
            <a:off x="2522908" y="4239499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Label.js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42D3AD-7951-4E7D-9BAD-5AA35F9438CD}"/>
              </a:ext>
            </a:extLst>
          </p:cNvPr>
          <p:cNvSpPr txBox="1"/>
          <p:nvPr/>
        </p:nvSpPr>
        <p:spPr>
          <a:xfrm>
            <a:off x="1790003" y="3740121"/>
            <a:ext cx="63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Card.js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2FB5F4-EFF7-4450-9B6B-A63DF691AF62}"/>
              </a:ext>
            </a:extLst>
          </p:cNvPr>
          <p:cNvSpPr/>
          <p:nvPr/>
        </p:nvSpPr>
        <p:spPr>
          <a:xfrm>
            <a:off x="2798621" y="1649783"/>
            <a:ext cx="1155700" cy="68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E20634-204A-433A-BC92-D160CC1FF596}"/>
              </a:ext>
            </a:extLst>
          </p:cNvPr>
          <p:cNvSpPr/>
          <p:nvPr/>
        </p:nvSpPr>
        <p:spPr>
          <a:xfrm>
            <a:off x="2951021" y="1802183"/>
            <a:ext cx="8572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949285-BFC6-47C2-AB71-7FAB3CA624C9}"/>
              </a:ext>
            </a:extLst>
          </p:cNvPr>
          <p:cNvSpPr/>
          <p:nvPr/>
        </p:nvSpPr>
        <p:spPr>
          <a:xfrm>
            <a:off x="1155468" y="1878973"/>
            <a:ext cx="1345275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971A5-9BA1-4508-B311-07F9AB178304}"/>
              </a:ext>
            </a:extLst>
          </p:cNvPr>
          <p:cNvSpPr/>
          <p:nvPr/>
        </p:nvSpPr>
        <p:spPr>
          <a:xfrm>
            <a:off x="4269211" y="1885322"/>
            <a:ext cx="1429218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更新後の状態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9B1386-2DB8-4C90-8477-1716A1C051D6}"/>
              </a:ext>
            </a:extLst>
          </p:cNvPr>
          <p:cNvSpPr txBox="1"/>
          <p:nvPr/>
        </p:nvSpPr>
        <p:spPr>
          <a:xfrm>
            <a:off x="2840053" y="1619154"/>
            <a:ext cx="1111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何かしらの画面イベント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F0C03F-FAD8-4BDE-8940-2C78CA5A10E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500743" y="1999508"/>
            <a:ext cx="450278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F978BA-F3BD-4DD4-8704-C6D8FF7E177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808271" y="2002208"/>
            <a:ext cx="460940" cy="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D7B5F1-5A80-4756-AEBF-E6424402FF2E}"/>
              </a:ext>
            </a:extLst>
          </p:cNvPr>
          <p:cNvSpPr/>
          <p:nvPr/>
        </p:nvSpPr>
        <p:spPr>
          <a:xfrm>
            <a:off x="4108525" y="2399809"/>
            <a:ext cx="1750589" cy="241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state, props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の差分の更新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6E96804-15C7-4657-AA69-2AF21CD9B793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4983820" y="2126391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69B1D3-576E-46E0-9D75-DB78CC434FFC}"/>
              </a:ext>
            </a:extLst>
          </p:cNvPr>
          <p:cNvSpPr txBox="1"/>
          <p:nvPr/>
        </p:nvSpPr>
        <p:spPr>
          <a:xfrm>
            <a:off x="5628944" y="3705617"/>
            <a:ext cx="149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buttonLabel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”,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AB4A98-5DAC-4F87-8EB8-21D6BBB4637D}"/>
              </a:ext>
            </a:extLst>
          </p:cNvPr>
          <p:cNvSpPr txBox="1"/>
          <p:nvPr/>
        </p:nvSpPr>
        <p:spPr>
          <a:xfrm>
            <a:off x="6861791" y="3705617"/>
            <a:ext cx="162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 err="1">
                <a:solidFill>
                  <a:srgbClr val="7030A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setLabel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() </a:t>
            </a:r>
            <a:r>
              <a:rPr lang="en-US" altLang="ja-JP" sz="800" b="0" i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800" b="0" i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newLabel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= ”</a:t>
            </a:r>
            <a:r>
              <a:rPr kumimoji="1" lang="ja-JP" altLang="en-US" sz="800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ラベル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this.setState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  label: 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newLabel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  });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 };</a:t>
            </a:r>
          </a:p>
          <a:p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  <a:cs typeface="Aldhabi" panose="01000000000000000000" pitchFamily="2" charset="-7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E821CC-4C80-44E0-9EDD-1789D329224B}"/>
              </a:ext>
            </a:extLst>
          </p:cNvPr>
          <p:cNvSpPr/>
          <p:nvPr/>
        </p:nvSpPr>
        <p:spPr>
          <a:xfrm>
            <a:off x="6962655" y="230190"/>
            <a:ext cx="1629897" cy="784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63CBA10-3B82-4D56-BE11-33B677731804}"/>
              </a:ext>
            </a:extLst>
          </p:cNvPr>
          <p:cNvSpPr/>
          <p:nvPr/>
        </p:nvSpPr>
        <p:spPr>
          <a:xfrm>
            <a:off x="7058736" y="327145"/>
            <a:ext cx="1440237" cy="232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569464-9ED3-48C9-8B97-ABC8DED3C7FA}"/>
              </a:ext>
            </a:extLst>
          </p:cNvPr>
          <p:cNvSpPr/>
          <p:nvPr/>
        </p:nvSpPr>
        <p:spPr>
          <a:xfrm>
            <a:off x="7058736" y="679518"/>
            <a:ext cx="517580" cy="215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096560F-EA61-4DDC-BB94-FEF1F000CF84}"/>
              </a:ext>
            </a:extLst>
          </p:cNvPr>
          <p:cNvSpPr/>
          <p:nvPr/>
        </p:nvSpPr>
        <p:spPr>
          <a:xfrm>
            <a:off x="6962655" y="2762892"/>
            <a:ext cx="1629897" cy="784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F8AB93C-6996-493C-99C5-982914DF4B55}"/>
              </a:ext>
            </a:extLst>
          </p:cNvPr>
          <p:cNvSpPr/>
          <p:nvPr/>
        </p:nvSpPr>
        <p:spPr>
          <a:xfrm>
            <a:off x="7058736" y="2877173"/>
            <a:ext cx="1440237" cy="232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950F3D-5F9A-45BC-A5F2-41C6764A4EEA}"/>
              </a:ext>
            </a:extLst>
          </p:cNvPr>
          <p:cNvSpPr/>
          <p:nvPr/>
        </p:nvSpPr>
        <p:spPr>
          <a:xfrm>
            <a:off x="7058736" y="3229546"/>
            <a:ext cx="517580" cy="215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CC714C-8A49-4EAC-B2BB-ABE10C08DF79}"/>
              </a:ext>
            </a:extLst>
          </p:cNvPr>
          <p:cNvSpPr txBox="1"/>
          <p:nvPr/>
        </p:nvSpPr>
        <p:spPr>
          <a:xfrm>
            <a:off x="6962655" y="1149868"/>
            <a:ext cx="1615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ボタンの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onClick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イベントが呼ばれる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573C5F-FE4E-4206-B082-D0FEEFE7DE4B}"/>
              </a:ext>
            </a:extLst>
          </p:cNvPr>
          <p:cNvSpPr txBox="1"/>
          <p:nvPr/>
        </p:nvSpPr>
        <p:spPr>
          <a:xfrm>
            <a:off x="6962655" y="1457740"/>
            <a:ext cx="170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親コンポーネントの</a:t>
            </a:r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setLabel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呼ばれる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DB3BD0B-D081-4B3C-8A77-D59DCCAA0583}"/>
              </a:ext>
            </a:extLst>
          </p:cNvPr>
          <p:cNvSpPr txBox="1"/>
          <p:nvPr/>
        </p:nvSpPr>
        <p:spPr>
          <a:xfrm>
            <a:off x="6972048" y="1783117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setState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メソッドにより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state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が更新される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24B22D5-7B83-45F8-B73C-5D2947683C3A}"/>
              </a:ext>
            </a:extLst>
          </p:cNvPr>
          <p:cNvSpPr txBox="1"/>
          <p:nvPr/>
        </p:nvSpPr>
        <p:spPr>
          <a:xfrm>
            <a:off x="6962655" y="2096602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親ノードから順に変数の差分を取得する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46F856-F2DF-4A57-AFD7-1B88B934C867}"/>
              </a:ext>
            </a:extLst>
          </p:cNvPr>
          <p:cNvSpPr txBox="1"/>
          <p:nvPr/>
        </p:nvSpPr>
        <p:spPr>
          <a:xfrm>
            <a:off x="6972048" y="2403466"/>
            <a:ext cx="185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差分を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DOM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Aldhabi" panose="01000000000000000000" pitchFamily="2" charset="-78"/>
              </a:rPr>
              <a:t>に反映する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E113A59-7DE1-44EA-9CE8-CD573E26A769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7777604" y="1014932"/>
            <a:ext cx="0" cy="174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1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20E65-118B-436D-9961-57F99AC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46C9A-278E-428A-B36F-F647C0C1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kumimoji="1" lang="ja-JP" altLang="en-US" sz="1200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6088E67B-76F3-4FA6-81B8-FEBB2F59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618997"/>
            <a:ext cx="444879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4660</TotalTime>
  <Words>723</Words>
  <Application>Microsoft Office PowerPoint</Application>
  <PresentationFormat>画面に合わせる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目次</vt:lpstr>
      <vt:lpstr>本発表の目的</vt:lpstr>
      <vt:lpstr>成果物概要</vt:lpstr>
      <vt:lpstr>デモ</vt:lpstr>
      <vt:lpstr>デモ</vt:lpstr>
      <vt:lpstr>デモ</vt:lpstr>
      <vt:lpstr>デモ</vt:lpstr>
      <vt:lpstr>デモ</vt:lpstr>
      <vt:lpstr>学習スケジュール</vt:lpstr>
      <vt:lpstr>React概要</vt:lpstr>
      <vt:lpstr>成果物との対応</vt:lpstr>
      <vt:lpstr>成果物との対応</vt:lpstr>
      <vt:lpstr>成果物との対応</vt:lpstr>
      <vt:lpstr>成果物との対応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衛</dc:creator>
  <cp:lastModifiedBy>出口 衛</cp:lastModifiedBy>
  <cp:revision>23</cp:revision>
  <dcterms:created xsi:type="dcterms:W3CDTF">2021-02-20T07:18:40Z</dcterms:created>
  <dcterms:modified xsi:type="dcterms:W3CDTF">2021-02-24T04:45:31Z</dcterms:modified>
</cp:coreProperties>
</file>