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52" r:id="rId4"/>
    <p:sldMasterId id="2147483653" r:id="rId5"/>
    <p:sldMasterId id="2147483654" r:id="rId6"/>
  </p:sldMasterIdLst>
  <p:notesMasterIdLst>
    <p:notesMasterId r:id="rId7"/>
  </p:notesMasterIdLst>
  <p:sldIdLst>
    <p:sldId id="256" r:id="rId8"/>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44">
          <p15:clr>
            <a:srgbClr val="A4A3A4"/>
          </p15:clr>
        </p15:guide>
        <p15:guide id="2" orient="horz" pos="2319">
          <p15:clr>
            <a:srgbClr val="A4A3A4"/>
          </p15:clr>
        </p15:guide>
        <p15:guide id="3" pos="2880">
          <p15:clr>
            <a:srgbClr val="A4A3A4"/>
          </p15:clr>
        </p15:guide>
        <p15:guide id="4" pos="5497">
          <p15:clr>
            <a:srgbClr val="A4A3A4"/>
          </p15:clr>
        </p15:guide>
        <p15:guide id="5" pos="340">
          <p15:clr>
            <a:srgbClr val="A4A3A4"/>
          </p15:clr>
        </p15:guide>
        <p15:guide id="6" pos="5759">
          <p15:clr>
            <a:srgbClr val="A4A3A4"/>
          </p15:clr>
        </p15:guide>
      </p15:sldGuideLst>
    </p:ext>
    <p:ext uri="{2D200454-40CA-4A62-9FC3-DE9A4176ACB9}">
      <p15:notesGuideLst>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44" orient="horz"/>
        <p:guide pos="2319" orient="horz"/>
        <p:guide pos="2880"/>
        <p:guide pos="5497"/>
        <p:guide pos="340"/>
        <p:guide pos="5759"/>
      </p:guideLst>
    </p:cSldViewPr>
  </p:slideViewPr>
  <p:notesViewPr>
    <p:cSldViewPr snapToGrid="0">
      <p:cViewPr varScale="1">
        <p:scale>
          <a:sx n="100" d="100"/>
          <a:sy n="100" d="100"/>
        </p:scale>
        <p:origin x="0" y="0"/>
      </p:cViewPr>
      <p:guideLst>
        <p:guide pos="3107" orient="horz"/>
        <p:guide pos="2121"/>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2"/>
            <a:ext cx="2919413" cy="493713"/>
          </a:xfrm>
          <a:prstGeom prst="rect">
            <a:avLst/>
          </a:prstGeom>
          <a:noFill/>
          <a:ln>
            <a:noFill/>
          </a:ln>
        </p:spPr>
        <p:txBody>
          <a:bodyPr anchorCtr="0" anchor="t" bIns="45675" lIns="91350" spcFirstLastPara="1" rIns="91350" wrap="square" tIns="456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4763" y="2"/>
            <a:ext cx="2919412" cy="493713"/>
          </a:xfrm>
          <a:prstGeom prst="rect">
            <a:avLst/>
          </a:prstGeom>
          <a:noFill/>
          <a:ln>
            <a:noFill/>
          </a:ln>
        </p:spPr>
        <p:txBody>
          <a:bodyPr anchorCtr="0" anchor="t" bIns="45675" lIns="91350" spcFirstLastPara="1" rIns="91350" wrap="square" tIns="4567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01700"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2" y="4686300"/>
            <a:ext cx="5389563" cy="4440238"/>
          </a:xfrm>
          <a:prstGeom prst="rect">
            <a:avLst/>
          </a:prstGeom>
          <a:noFill/>
          <a:ln>
            <a:noFill/>
          </a:ln>
        </p:spPr>
        <p:txBody>
          <a:bodyPr anchorCtr="0" anchor="t" bIns="45675" lIns="91350" spcFirstLastPara="1" rIns="91350" wrap="square" tIns="4567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371013"/>
            <a:ext cx="2919413" cy="493712"/>
          </a:xfrm>
          <a:prstGeom prst="rect">
            <a:avLst/>
          </a:prstGeom>
          <a:noFill/>
          <a:ln>
            <a:noFill/>
          </a:ln>
        </p:spPr>
        <p:txBody>
          <a:bodyPr anchorCtr="0" anchor="b" bIns="45675" lIns="91350" spcFirstLastPara="1" rIns="91350" wrap="square" tIns="4567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4763" y="9371013"/>
            <a:ext cx="2919412" cy="493712"/>
          </a:xfrm>
          <a:prstGeom prst="rect">
            <a:avLst/>
          </a:prstGeom>
          <a:noFill/>
          <a:ln>
            <a:noFill/>
          </a:ln>
        </p:spPr>
        <p:txBody>
          <a:bodyPr anchorCtr="0" anchor="b" bIns="45675" lIns="91350" spcFirstLastPara="1" rIns="91350" wrap="square" tIns="45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901700" y="739775"/>
            <a:ext cx="4933950" cy="37004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 name="Google Shape;39;p1:notes"/>
          <p:cNvSpPr txBox="1"/>
          <p:nvPr>
            <p:ph idx="1" type="body"/>
          </p:nvPr>
        </p:nvSpPr>
        <p:spPr>
          <a:xfrm>
            <a:off x="673102" y="4686300"/>
            <a:ext cx="5389563" cy="4440238"/>
          </a:xfrm>
          <a:prstGeom prst="rect">
            <a:avLst/>
          </a:prstGeom>
          <a:noFill/>
          <a:ln>
            <a:noFill/>
          </a:ln>
        </p:spPr>
        <p:txBody>
          <a:bodyPr anchorCtr="0" anchor="t" bIns="45675" lIns="91350" spcFirstLastPara="1" rIns="91350" wrap="square" tIns="45675">
            <a:noAutofit/>
          </a:bodyPr>
          <a:lstStyle/>
          <a:p>
            <a:pPr indent="0" lvl="0" marL="0" rtl="0" algn="l">
              <a:spcBef>
                <a:spcPts val="0"/>
              </a:spcBef>
              <a:spcAft>
                <a:spcPts val="0"/>
              </a:spcAft>
              <a:buNone/>
            </a:pPr>
            <a:r>
              <a:t/>
            </a:r>
            <a:endParaRPr/>
          </a:p>
        </p:txBody>
      </p:sp>
      <p:sp>
        <p:nvSpPr>
          <p:cNvPr id="40" name="Google Shape;40;p1:notes"/>
          <p:cNvSpPr txBox="1"/>
          <p:nvPr>
            <p:ph idx="12" type="sldNum"/>
          </p:nvPr>
        </p:nvSpPr>
        <p:spPr>
          <a:xfrm>
            <a:off x="3814763" y="9371013"/>
            <a:ext cx="2919412" cy="493712"/>
          </a:xfrm>
          <a:prstGeom prst="rect">
            <a:avLst/>
          </a:prstGeom>
          <a:noFill/>
          <a:ln>
            <a:noFill/>
          </a:ln>
        </p:spPr>
        <p:txBody>
          <a:bodyPr anchorCtr="0" anchor="b" bIns="45675" lIns="91350" spcFirstLastPara="1" rIns="91350" wrap="square" tIns="456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jpg"/><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2.jpg"/><Relationship Id="rId4"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本文（曲線）">
  <p:cSld name="1_本文（曲線）">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984224" y="6659455"/>
            <a:ext cx="1189884" cy="106579"/>
          </a:xfrm>
          <a:prstGeom prst="rect">
            <a:avLst/>
          </a:prstGeom>
          <a:noFill/>
          <a:ln>
            <a:noFill/>
          </a:ln>
        </p:spPr>
      </p:pic>
      <p:pic>
        <p:nvPicPr>
          <p:cNvPr id="15" name="Google Shape;15;p2"/>
          <p:cNvPicPr preferRelativeResize="0"/>
          <p:nvPr/>
        </p:nvPicPr>
        <p:blipFill rotWithShape="1">
          <a:blip r:embed="rId3">
            <a:alphaModFix/>
          </a:blip>
          <a:srcRect b="0" l="0" r="0" t="0"/>
          <a:stretch/>
        </p:blipFill>
        <p:spPr>
          <a:xfrm>
            <a:off x="926959" y="753707"/>
            <a:ext cx="8217041" cy="267671"/>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281870" y="110487"/>
            <a:ext cx="422728" cy="982193"/>
          </a:xfrm>
          <a:prstGeom prst="rect">
            <a:avLst/>
          </a:prstGeom>
          <a:noFill/>
          <a:ln>
            <a:noFill/>
          </a:ln>
        </p:spPr>
      </p:pic>
      <p:sp>
        <p:nvSpPr>
          <p:cNvPr id="17" name="Google Shape;17;p2"/>
          <p:cNvSpPr txBox="1"/>
          <p:nvPr>
            <p:ph type="title"/>
          </p:nvPr>
        </p:nvSpPr>
        <p:spPr>
          <a:xfrm>
            <a:off x="916366" y="261313"/>
            <a:ext cx="7886700" cy="44278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body"/>
          </p:nvPr>
        </p:nvSpPr>
        <p:spPr>
          <a:xfrm>
            <a:off x="916366" y="1384300"/>
            <a:ext cx="7770434" cy="4741863"/>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923"/>
              </a:spcBef>
              <a:spcAft>
                <a:spcPts val="0"/>
              </a:spcAft>
              <a:buClr>
                <a:srgbClr val="4D4D4D"/>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462"/>
              </a:spcBef>
              <a:spcAft>
                <a:spcPts val="0"/>
              </a:spcAft>
              <a:buClr>
                <a:srgbClr val="4D4D4D"/>
              </a:buClr>
              <a:buSzPts val="2000"/>
              <a:buFont typeface="Arial"/>
              <a:buChar char="ー"/>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462"/>
              </a:spcBef>
              <a:spcAft>
                <a:spcPts val="0"/>
              </a:spcAft>
              <a:buClr>
                <a:srgbClr val="4D4D4D"/>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462"/>
              </a:spcBef>
              <a:spcAft>
                <a:spcPts val="0"/>
              </a:spcAft>
              <a:buClr>
                <a:srgbClr val="4D4D4D"/>
              </a:buClr>
              <a:buSzPts val="1600"/>
              <a:buFont typeface="Arial"/>
              <a:buChar char="ー"/>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462"/>
              </a:spcBef>
              <a:spcAft>
                <a:spcPts val="0"/>
              </a:spcAft>
              <a:buClr>
                <a:srgbClr val="4D4D4D"/>
              </a:buClr>
              <a:buSzPts val="1600"/>
              <a:buFont typeface="Noto Sans Symbols"/>
              <a:buChar char="⮚"/>
              <a:defRPr b="0" i="0" sz="1600"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曲線）" showMasterSp="0">
  <p:cSld name="タイトル スライド(曲線）">
    <p:bg>
      <p:bgPr>
        <a:solidFill>
          <a:schemeClr val="lt1"/>
        </a:solidFill>
      </p:bgPr>
    </p:bg>
    <p:spTree>
      <p:nvGrpSpPr>
        <p:cNvPr id="19" name="Shape 19"/>
        <p:cNvGrpSpPr/>
        <p:nvPr/>
      </p:nvGrpSpPr>
      <p:grpSpPr>
        <a:xfrm>
          <a:off x="0" y="0"/>
          <a:ext cx="0" cy="0"/>
          <a:chOff x="0" y="0"/>
          <a:chExt cx="0" cy="0"/>
        </a:xfrm>
      </p:grpSpPr>
      <p:sp>
        <p:nvSpPr>
          <p:cNvPr id="20" name="Google Shape;20;p3"/>
          <p:cNvSpPr txBox="1"/>
          <p:nvPr/>
        </p:nvSpPr>
        <p:spPr>
          <a:xfrm>
            <a:off x="328503" y="6493786"/>
            <a:ext cx="2710958" cy="2058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738"/>
              <a:buFont typeface="Arial"/>
              <a:buNone/>
            </a:pPr>
            <a:r>
              <a:rPr lang="en-US" sz="738">
                <a:solidFill>
                  <a:schemeClr val="dk1"/>
                </a:solidFill>
                <a:latin typeface="Arial"/>
                <a:ea typeface="Arial"/>
                <a:cs typeface="Arial"/>
                <a:sym typeface="Arial"/>
              </a:rPr>
              <a:t>Copyright© All Rights Reserved by FIRST CAREER, Inc.</a:t>
            </a:r>
            <a:endParaRPr/>
          </a:p>
        </p:txBody>
      </p:sp>
      <p:pic>
        <p:nvPicPr>
          <p:cNvPr id="21" name="Google Shape;21;p3"/>
          <p:cNvPicPr preferRelativeResize="0"/>
          <p:nvPr/>
        </p:nvPicPr>
        <p:blipFill rotWithShape="1">
          <a:blip r:embed="rId2">
            <a:alphaModFix/>
          </a:blip>
          <a:srcRect b="0" l="0" r="0" t="0"/>
          <a:stretch/>
        </p:blipFill>
        <p:spPr>
          <a:xfrm>
            <a:off x="6014070" y="0"/>
            <a:ext cx="3129930" cy="6858000"/>
          </a:xfrm>
          <a:prstGeom prst="rect">
            <a:avLst/>
          </a:prstGeom>
          <a:noFill/>
          <a:ln>
            <a:noFill/>
          </a:ln>
        </p:spPr>
      </p:pic>
      <p:pic>
        <p:nvPicPr>
          <p:cNvPr id="22" name="Google Shape;22;p3"/>
          <p:cNvPicPr preferRelativeResize="0"/>
          <p:nvPr/>
        </p:nvPicPr>
        <p:blipFill rotWithShape="1">
          <a:blip r:embed="rId3">
            <a:alphaModFix/>
          </a:blip>
          <a:srcRect b="0" l="0" r="0" t="0"/>
          <a:stretch/>
        </p:blipFill>
        <p:spPr>
          <a:xfrm>
            <a:off x="682869" y="657225"/>
            <a:ext cx="655091" cy="1522081"/>
          </a:xfrm>
          <a:prstGeom prst="rect">
            <a:avLst/>
          </a:prstGeom>
          <a:noFill/>
          <a:ln>
            <a:noFill/>
          </a:ln>
        </p:spPr>
      </p:pic>
      <p:pic>
        <p:nvPicPr>
          <p:cNvPr id="23" name="Google Shape;23;p3"/>
          <p:cNvPicPr preferRelativeResize="0"/>
          <p:nvPr/>
        </p:nvPicPr>
        <p:blipFill rotWithShape="1">
          <a:blip r:embed="rId4">
            <a:alphaModFix/>
          </a:blip>
          <a:srcRect b="0" l="0" r="0" t="0"/>
          <a:stretch/>
        </p:blipFill>
        <p:spPr>
          <a:xfrm>
            <a:off x="682870" y="6314445"/>
            <a:ext cx="2002225" cy="179341"/>
          </a:xfrm>
          <a:prstGeom prst="rect">
            <a:avLst/>
          </a:prstGeom>
          <a:noFill/>
          <a:ln>
            <a:noFill/>
          </a:ln>
        </p:spPr>
      </p:pic>
      <p:sp>
        <p:nvSpPr>
          <p:cNvPr id="24" name="Google Shape;24;p3"/>
          <p:cNvSpPr txBox="1"/>
          <p:nvPr>
            <p:ph idx="1" type="body"/>
          </p:nvPr>
        </p:nvSpPr>
        <p:spPr>
          <a:xfrm>
            <a:off x="584177" y="2941660"/>
            <a:ext cx="4352192" cy="4603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923"/>
              </a:spcBef>
              <a:spcAft>
                <a:spcPts val="0"/>
              </a:spcAft>
              <a:buClr>
                <a:srgbClr val="000000"/>
              </a:buClr>
              <a:buSzPts val="2954"/>
              <a:buFont typeface="Arial"/>
              <a:buNone/>
              <a:defRPr b="0" i="0" sz="2954" u="none" cap="none" strike="noStrike">
                <a:solidFill>
                  <a:srgbClr val="000000"/>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120">
          <p15:clr>
            <a:srgbClr val="FBAE40"/>
          </p15:clr>
        </p15:guide>
        <p15:guide id="3" pos="466">
          <p15:clr>
            <a:srgbClr val="FBAE40"/>
          </p15:clr>
        </p15:guide>
        <p15:guide id="4"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4241433" y="966380"/>
            <a:ext cx="661135" cy="1893761"/>
          </a:xfrm>
          <a:prstGeom prst="rect">
            <a:avLst/>
          </a:prstGeom>
          <a:noFill/>
          <a:ln>
            <a:noFill/>
          </a:ln>
        </p:spPr>
      </p:pic>
      <p:pic>
        <p:nvPicPr>
          <p:cNvPr id="28" name="Google Shape;28;p5"/>
          <p:cNvPicPr preferRelativeResize="0"/>
          <p:nvPr/>
        </p:nvPicPr>
        <p:blipFill rotWithShape="1">
          <a:blip r:embed="rId3">
            <a:alphaModFix/>
          </a:blip>
          <a:srcRect b="0" l="0" r="0" t="0"/>
          <a:stretch/>
        </p:blipFill>
        <p:spPr>
          <a:xfrm>
            <a:off x="3154377" y="3931844"/>
            <a:ext cx="2835245" cy="18248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34" name="Shape 34"/>
        <p:cNvGrpSpPr/>
        <p:nvPr/>
      </p:nvGrpSpPr>
      <p:grpSpPr>
        <a:xfrm>
          <a:off x="0" y="0"/>
          <a:ext cx="0" cy="0"/>
          <a:chOff x="0" y="0"/>
          <a:chExt cx="0" cy="0"/>
        </a:xfrm>
      </p:grpSpPr>
      <p:sp>
        <p:nvSpPr>
          <p:cNvPr id="35" name="Google Shape;35;p7"/>
          <p:cNvSpPr txBox="1"/>
          <p:nvPr>
            <p:ph idx="1" type="body"/>
          </p:nvPr>
        </p:nvSpPr>
        <p:spPr>
          <a:xfrm>
            <a:off x="917458" y="1035425"/>
            <a:ext cx="8119037" cy="745668"/>
          </a:xfrm>
          <a:prstGeom prst="rect">
            <a:avLst/>
          </a:prstGeom>
          <a:noFill/>
          <a:ln>
            <a:noFill/>
          </a:ln>
        </p:spPr>
        <p:txBody>
          <a:bodyPr anchorCtr="0" anchor="ctr" bIns="45700" lIns="91425" spcFirstLastPara="1" rIns="91425" wrap="square" tIns="45700">
            <a:noAutofit/>
          </a:bodyPr>
          <a:lstStyle>
            <a:lvl1pPr indent="-298958" lvl="0" marL="457200" marR="0" rtl="0" algn="l">
              <a:lnSpc>
                <a:spcPct val="100000"/>
              </a:lnSpc>
              <a:spcBef>
                <a:spcPts val="138"/>
              </a:spcBef>
              <a:spcAft>
                <a:spcPts val="0"/>
              </a:spcAft>
              <a:buClr>
                <a:schemeClr val="dk1"/>
              </a:buClr>
              <a:buSzPts val="1108"/>
              <a:buFont typeface="Arial"/>
              <a:buChar char="•"/>
              <a:defRPr b="0" i="0" sz="1108" u="none" cap="none" strike="noStrike">
                <a:solidFill>
                  <a:schemeClr val="dk1"/>
                </a:solidFill>
                <a:latin typeface="Arial"/>
                <a:ea typeface="Arial"/>
                <a:cs typeface="Arial"/>
                <a:sym typeface="Arial"/>
              </a:defRPr>
            </a:lvl1pPr>
            <a:lvl2pPr indent="-298958" lvl="1" marL="914400" marR="0" rtl="0" algn="l">
              <a:lnSpc>
                <a:spcPct val="100000"/>
              </a:lnSpc>
              <a:spcBef>
                <a:spcPts val="138"/>
              </a:spcBef>
              <a:spcAft>
                <a:spcPts val="0"/>
              </a:spcAft>
              <a:buClr>
                <a:schemeClr val="dk1"/>
              </a:buClr>
              <a:buSzPts val="1108"/>
              <a:buFont typeface="Noto Sans Symbols"/>
              <a:buChar char="■"/>
              <a:defRPr b="0" i="0" sz="1108" u="none" cap="none" strike="noStrike">
                <a:solidFill>
                  <a:schemeClr val="dk1"/>
                </a:solidFill>
                <a:latin typeface="Arial"/>
                <a:ea typeface="Arial"/>
                <a:cs typeface="Arial"/>
                <a:sym typeface="Arial"/>
              </a:defRPr>
            </a:lvl2pPr>
            <a:lvl3pPr indent="-298958" lvl="2" marL="1371600" marR="0" rtl="0" algn="l">
              <a:lnSpc>
                <a:spcPct val="100000"/>
              </a:lnSpc>
              <a:spcBef>
                <a:spcPts val="138"/>
              </a:spcBef>
              <a:spcAft>
                <a:spcPts val="0"/>
              </a:spcAft>
              <a:buClr>
                <a:schemeClr val="dk1"/>
              </a:buClr>
              <a:buSzPts val="1108"/>
              <a:buFont typeface="Arial"/>
              <a:buChar char="−"/>
              <a:defRPr b="0" i="0" sz="1108" u="none" cap="none" strike="noStrike">
                <a:solidFill>
                  <a:schemeClr val="dk1"/>
                </a:solidFill>
                <a:latin typeface="Arial"/>
                <a:ea typeface="Arial"/>
                <a:cs typeface="Arial"/>
                <a:sym typeface="Arial"/>
              </a:defRPr>
            </a:lvl3pPr>
            <a:lvl4pPr indent="-298958" lvl="3" marL="1828800" marR="0" rtl="0" algn="l">
              <a:lnSpc>
                <a:spcPct val="100000"/>
              </a:lnSpc>
              <a:spcBef>
                <a:spcPts val="138"/>
              </a:spcBef>
              <a:spcAft>
                <a:spcPts val="0"/>
              </a:spcAft>
              <a:buClr>
                <a:schemeClr val="dk1"/>
              </a:buClr>
              <a:buSzPts val="1108"/>
              <a:buFont typeface="Noto Sans Symbols"/>
              <a:buChar char="⮚"/>
              <a:defRPr b="0" i="0" sz="1108" u="none" cap="none" strike="noStrike">
                <a:solidFill>
                  <a:schemeClr val="dk1"/>
                </a:solidFill>
                <a:latin typeface="Arial"/>
                <a:ea typeface="Arial"/>
                <a:cs typeface="Arial"/>
                <a:sym typeface="Arial"/>
              </a:defRPr>
            </a:lvl4pPr>
            <a:lvl5pPr indent="-228600" lvl="4" marL="2286000" marR="0" rtl="0" algn="l">
              <a:lnSpc>
                <a:spcPct val="90000"/>
              </a:lnSpc>
              <a:spcBef>
                <a:spcPts val="138"/>
              </a:spcBef>
              <a:spcAft>
                <a:spcPts val="0"/>
              </a:spcAft>
              <a:buClr>
                <a:schemeClr val="dk1"/>
              </a:buClr>
              <a:buSzPts val="1108"/>
              <a:buFont typeface="Noto Sans Symbols"/>
              <a:buNone/>
              <a:defRPr b="0" i="0" sz="1108"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6" name="Google Shape;36;p7"/>
          <p:cNvSpPr txBox="1"/>
          <p:nvPr>
            <p:ph type="title"/>
          </p:nvPr>
        </p:nvSpPr>
        <p:spPr>
          <a:xfrm>
            <a:off x="916366" y="328548"/>
            <a:ext cx="7886700" cy="44278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215"/>
              <a:buFont typeface="Arial"/>
              <a:buNone/>
              <a:defRPr b="0" i="0" sz="2215"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5.jpg"/><Relationship Id="rId3" Type="http://schemas.openxmlformats.org/officeDocument/2006/relationships/image" Target="../media/image1.jp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8.jpg"/><Relationship Id="rId3" Type="http://schemas.openxmlformats.org/officeDocument/2006/relationships/image" Target="../media/image14.jpg"/><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984224" y="6659455"/>
            <a:ext cx="1189884" cy="106579"/>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926959" y="753707"/>
            <a:ext cx="8217041" cy="267671"/>
          </a:xfrm>
          <a:prstGeom prst="rect">
            <a:avLst/>
          </a:prstGeom>
          <a:noFill/>
          <a:ln>
            <a:noFill/>
          </a:ln>
        </p:spPr>
      </p:pic>
      <p:pic>
        <p:nvPicPr>
          <p:cNvPr id="12" name="Google Shape;12;p1"/>
          <p:cNvPicPr preferRelativeResize="0"/>
          <p:nvPr/>
        </p:nvPicPr>
        <p:blipFill rotWithShape="1">
          <a:blip r:embed="rId3">
            <a:alphaModFix/>
          </a:blip>
          <a:srcRect b="0" l="0" r="0" t="0"/>
          <a:stretch/>
        </p:blipFill>
        <p:spPr>
          <a:xfrm>
            <a:off x="281870" y="110487"/>
            <a:ext cx="422728" cy="98219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6"/>
          <p:cNvSpPr txBox="1"/>
          <p:nvPr/>
        </p:nvSpPr>
        <p:spPr>
          <a:xfrm>
            <a:off x="8147538" y="6597650"/>
            <a:ext cx="996462" cy="230188"/>
          </a:xfrm>
          <a:prstGeom prst="rect">
            <a:avLst/>
          </a:prstGeom>
          <a:noFill/>
          <a:ln>
            <a:noFill/>
          </a:ln>
        </p:spPr>
        <p:txBody>
          <a:bodyPr anchorCtr="0" anchor="ctr" bIns="0" lIns="84400" spcFirstLastPara="1" rIns="84400" wrap="square" tIns="0">
            <a:noAutofit/>
          </a:bodyPr>
          <a:lstStyle/>
          <a:p>
            <a:pPr indent="0" lvl="0" marL="0" marR="0" rtl="0" algn="ctr">
              <a:spcBef>
                <a:spcPts val="0"/>
              </a:spcBef>
              <a:spcAft>
                <a:spcPts val="0"/>
              </a:spcAft>
              <a:buNone/>
            </a:pPr>
            <a:fld id="{00000000-1234-1234-1234-123412341234}" type="slidenum">
              <a:rPr lang="en-US" sz="922">
                <a:solidFill>
                  <a:schemeClr val="dk1"/>
                </a:solidFill>
                <a:latin typeface="Arial"/>
                <a:ea typeface="Arial"/>
                <a:cs typeface="Arial"/>
                <a:sym typeface="Arial"/>
              </a:rPr>
              <a:t>‹#›</a:t>
            </a:fld>
            <a:endParaRPr sz="922">
              <a:solidFill>
                <a:schemeClr val="dk1"/>
              </a:solidFill>
              <a:latin typeface="Arial"/>
              <a:ea typeface="Arial"/>
              <a:cs typeface="Arial"/>
              <a:sym typeface="Arial"/>
            </a:endParaRPr>
          </a:p>
        </p:txBody>
      </p:sp>
      <p:pic>
        <p:nvPicPr>
          <p:cNvPr id="31" name="Google Shape;31;p6"/>
          <p:cNvPicPr preferRelativeResize="0"/>
          <p:nvPr/>
        </p:nvPicPr>
        <p:blipFill rotWithShape="1">
          <a:blip r:embed="rId1">
            <a:alphaModFix/>
          </a:blip>
          <a:srcRect b="0" l="0" r="0" t="0"/>
          <a:stretch/>
        </p:blipFill>
        <p:spPr>
          <a:xfrm>
            <a:off x="3984223" y="6662149"/>
            <a:ext cx="1189885" cy="106579"/>
          </a:xfrm>
          <a:prstGeom prst="rect">
            <a:avLst/>
          </a:prstGeom>
          <a:noFill/>
          <a:ln>
            <a:noFill/>
          </a:ln>
        </p:spPr>
      </p:pic>
      <p:pic>
        <p:nvPicPr>
          <p:cNvPr id="32" name="Google Shape;32;p6"/>
          <p:cNvPicPr preferRelativeResize="0"/>
          <p:nvPr/>
        </p:nvPicPr>
        <p:blipFill rotWithShape="1">
          <a:blip r:embed="rId2">
            <a:alphaModFix/>
          </a:blip>
          <a:srcRect b="0" l="0" r="0" t="0"/>
          <a:stretch/>
        </p:blipFill>
        <p:spPr>
          <a:xfrm>
            <a:off x="926960" y="754376"/>
            <a:ext cx="8217040" cy="267671"/>
          </a:xfrm>
          <a:prstGeom prst="rect">
            <a:avLst/>
          </a:prstGeom>
          <a:noFill/>
          <a:ln>
            <a:noFill/>
          </a:ln>
        </p:spPr>
      </p:pic>
      <p:pic>
        <p:nvPicPr>
          <p:cNvPr id="33" name="Google Shape;33;p6"/>
          <p:cNvPicPr preferRelativeResize="0"/>
          <p:nvPr/>
        </p:nvPicPr>
        <p:blipFill rotWithShape="1">
          <a:blip r:embed="rId3">
            <a:alphaModFix/>
          </a:blip>
          <a:srcRect b="0" l="0" r="0" t="0"/>
          <a:stretch/>
        </p:blipFill>
        <p:spPr>
          <a:xfrm>
            <a:off x="286594" y="113946"/>
            <a:ext cx="360392" cy="9081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type="title"/>
          </p:nvPr>
        </p:nvSpPr>
        <p:spPr>
          <a:xfrm>
            <a:off x="916366" y="261313"/>
            <a:ext cx="7886700" cy="44278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Arial"/>
              <a:buNone/>
            </a:pPr>
            <a:r>
              <a:rPr lang="en-US"/>
              <a:t>実践活動の振り返り　　　　【10月4日受講】　氏名：出口衛</a:t>
            </a:r>
            <a:endParaRPr/>
          </a:p>
        </p:txBody>
      </p:sp>
      <p:sp>
        <p:nvSpPr>
          <p:cNvPr id="43" name="Google Shape;43;p8"/>
          <p:cNvSpPr/>
          <p:nvPr/>
        </p:nvSpPr>
        <p:spPr>
          <a:xfrm>
            <a:off x="539750" y="1163503"/>
            <a:ext cx="8291024" cy="263515"/>
          </a:xfrm>
          <a:prstGeom prst="rect">
            <a:avLst/>
          </a:prstGeom>
          <a:solidFill>
            <a:srgbClr val="EFFBCD"/>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　事前準備（計画時）　／　実行段階において留意したい点</a:t>
            </a:r>
            <a:endParaRPr/>
          </a:p>
        </p:txBody>
      </p:sp>
      <p:sp>
        <p:nvSpPr>
          <p:cNvPr id="44" name="Google Shape;44;p8"/>
          <p:cNvSpPr/>
          <p:nvPr/>
        </p:nvSpPr>
        <p:spPr>
          <a:xfrm>
            <a:off x="539749" y="1427018"/>
            <a:ext cx="8291025" cy="762000"/>
          </a:xfrm>
          <a:prstGeom prst="rect">
            <a:avLst/>
          </a:prstGeom>
          <a:solidFill>
            <a:schemeClr val="lt1"/>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レビューは</a:t>
            </a:r>
            <a:r>
              <a:rPr lang="en-US"/>
              <a:t>どういった観点で見てほしいかも含めて</a:t>
            </a:r>
            <a:r>
              <a:rPr b="0" i="0" lang="en-US" sz="1400" u="none" cap="none" strike="noStrike">
                <a:solidFill>
                  <a:srgbClr val="000000"/>
                </a:solidFill>
                <a:latin typeface="Arial"/>
                <a:ea typeface="Arial"/>
                <a:cs typeface="Arial"/>
                <a:sym typeface="Arial"/>
              </a:rPr>
              <a:t>個別具体的に</a:t>
            </a:r>
            <a:r>
              <a:rPr lang="en-US"/>
              <a:t>行う。</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Arial"/>
              <a:buChar char="•"/>
            </a:pPr>
            <a:r>
              <a:rPr lang="en-US"/>
              <a:t>その日の頭と終わりに</a:t>
            </a:r>
            <a:r>
              <a:rPr b="0" i="0" lang="en-US" sz="1400" u="none" cap="none" strike="noStrike">
                <a:solidFill>
                  <a:srgbClr val="000000"/>
                </a:solidFill>
                <a:latin typeface="Arial"/>
                <a:ea typeface="Arial"/>
                <a:cs typeface="Arial"/>
                <a:sym typeface="Arial"/>
              </a:rPr>
              <a:t>タスク管理時間を入れる</a:t>
            </a:r>
            <a:r>
              <a:rPr lang="en-US"/>
              <a:t>。</a:t>
            </a:r>
            <a:endParaRPr b="0" i="0" sz="1400" u="none" cap="none" strike="noStrike">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「今すぐやれないこと」と「今すぐやりたくないことを」混同しない</a:t>
            </a:r>
            <a:r>
              <a:rPr lang="en-US"/>
              <a:t>。</a:t>
            </a:r>
            <a:endParaRPr b="0" i="0" sz="1400" u="none" cap="none" strike="noStrike">
              <a:solidFill>
                <a:srgbClr val="000000"/>
              </a:solidFill>
              <a:latin typeface="Arial"/>
              <a:ea typeface="Arial"/>
              <a:cs typeface="Arial"/>
              <a:sym typeface="Arial"/>
            </a:endParaRPr>
          </a:p>
        </p:txBody>
      </p:sp>
      <p:sp>
        <p:nvSpPr>
          <p:cNvPr id="45" name="Google Shape;45;p8"/>
          <p:cNvSpPr/>
          <p:nvPr/>
        </p:nvSpPr>
        <p:spPr>
          <a:xfrm>
            <a:off x="539750" y="2320775"/>
            <a:ext cx="4143085" cy="263515"/>
          </a:xfrm>
          <a:prstGeom prst="rect">
            <a:avLst/>
          </a:prstGeom>
          <a:solidFill>
            <a:srgbClr val="EFFBCD"/>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000000"/>
                </a:solidFill>
                <a:latin typeface="Arial"/>
                <a:ea typeface="Arial"/>
                <a:cs typeface="Arial"/>
                <a:sym typeface="Arial"/>
              </a:rPr>
              <a:t>　うまくできたこと（理由、要因も含めて）</a:t>
            </a:r>
            <a:endParaRPr/>
          </a:p>
        </p:txBody>
      </p:sp>
      <p:sp>
        <p:nvSpPr>
          <p:cNvPr id="46" name="Google Shape;46;p8"/>
          <p:cNvSpPr/>
          <p:nvPr/>
        </p:nvSpPr>
        <p:spPr>
          <a:xfrm>
            <a:off x="539750" y="2584288"/>
            <a:ext cx="4143086" cy="2735855"/>
          </a:xfrm>
          <a:prstGeom prst="rect">
            <a:avLst/>
          </a:prstGeom>
          <a:solidFill>
            <a:schemeClr val="lt1"/>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400"/>
              <a:buFont typeface="Arial"/>
              <a:buChar char="•"/>
            </a:pPr>
            <a:r>
              <a:rPr lang="en-US">
                <a:solidFill>
                  <a:schemeClr val="dk1"/>
                </a:solidFill>
              </a:rPr>
              <a:t>その日の頭と終わりにタスク管理時間を入れる。</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a:t>⇒JIRAでのチケット管理を行う時間を朝から作り、チームでの進捗、およびその日の自分のタスクを整理することができた。</a:t>
            </a:r>
            <a:endParaRPr/>
          </a:p>
          <a:p>
            <a:pPr indent="0" lvl="0" marL="0" marR="0" rtl="0" algn="l">
              <a:spcBef>
                <a:spcPts val="0"/>
              </a:spcBef>
              <a:spcAft>
                <a:spcPts val="0"/>
              </a:spcAft>
              <a:buNone/>
            </a:pPr>
            <a:r>
              <a:t/>
            </a:r>
            <a:endParaRPr/>
          </a:p>
          <a:p>
            <a:pPr indent="-285750" lvl="0" marL="285750" marR="0" rtl="0" algn="l">
              <a:spcBef>
                <a:spcPts val="0"/>
              </a:spcBef>
              <a:spcAft>
                <a:spcPts val="0"/>
              </a:spcAft>
              <a:buClr>
                <a:srgbClr val="000000"/>
              </a:buClr>
              <a:buSzPts val="1400"/>
              <a:buFont typeface="Arial"/>
              <a:buChar char="•"/>
            </a:pPr>
            <a:r>
              <a:rPr lang="en-US">
                <a:solidFill>
                  <a:schemeClr val="dk1"/>
                </a:solidFill>
              </a:rPr>
              <a:t>「今すぐやれないこと」と「今すぐやりたくないことを」混同しない。</a:t>
            </a:r>
            <a:endParaRPr>
              <a:solidFill>
                <a:schemeClr val="dk1"/>
              </a:solidFill>
            </a:endParaRPr>
          </a:p>
          <a:p>
            <a:pPr indent="0" lvl="0" marL="0" marR="0" rtl="0" algn="l">
              <a:spcBef>
                <a:spcPts val="0"/>
              </a:spcBef>
              <a:spcAft>
                <a:spcPts val="0"/>
              </a:spcAft>
              <a:buNone/>
            </a:pPr>
            <a:r>
              <a:rPr lang="en-US">
                <a:solidFill>
                  <a:schemeClr val="dk1"/>
                </a:solidFill>
              </a:rPr>
              <a:t>⇒レビュータスクなどは前もって予定の枠をoutlookで入れてしまうことによって、やらないといけない状況を作成した。</a:t>
            </a:r>
            <a:endParaRPr>
              <a:solidFill>
                <a:schemeClr val="dk1"/>
              </a:solidFill>
            </a:endParaRPr>
          </a:p>
          <a:p>
            <a:pPr indent="0" lvl="0" marL="457200" marR="0" rtl="0" algn="l">
              <a:spcBef>
                <a:spcPts val="0"/>
              </a:spcBef>
              <a:spcAft>
                <a:spcPts val="0"/>
              </a:spcAft>
              <a:buNone/>
            </a:pPr>
            <a:r>
              <a:t/>
            </a:r>
            <a:endParaRPr/>
          </a:p>
        </p:txBody>
      </p:sp>
      <p:sp>
        <p:nvSpPr>
          <p:cNvPr id="47" name="Google Shape;47;p8"/>
          <p:cNvSpPr/>
          <p:nvPr/>
        </p:nvSpPr>
        <p:spPr>
          <a:xfrm>
            <a:off x="4687690" y="2320775"/>
            <a:ext cx="4143085" cy="263515"/>
          </a:xfrm>
          <a:prstGeom prst="rect">
            <a:avLst/>
          </a:prstGeom>
          <a:solidFill>
            <a:srgbClr val="EFFBCD"/>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　うまくできなかったこと（理由、要因も含めて）</a:t>
            </a:r>
            <a:endParaRPr/>
          </a:p>
        </p:txBody>
      </p:sp>
      <p:sp>
        <p:nvSpPr>
          <p:cNvPr id="48" name="Google Shape;48;p8"/>
          <p:cNvSpPr/>
          <p:nvPr/>
        </p:nvSpPr>
        <p:spPr>
          <a:xfrm>
            <a:off x="539750" y="5451346"/>
            <a:ext cx="8291024" cy="263515"/>
          </a:xfrm>
          <a:prstGeom prst="rect">
            <a:avLst/>
          </a:prstGeom>
          <a:solidFill>
            <a:srgbClr val="EFFBCD"/>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Arial"/>
                <a:ea typeface="Arial"/>
                <a:cs typeface="Arial"/>
                <a:sym typeface="Arial"/>
              </a:rPr>
              <a:t>今後に向けて取り入れてみようと思う改善　／　改めて留意したいこと</a:t>
            </a:r>
            <a:endParaRPr/>
          </a:p>
        </p:txBody>
      </p:sp>
      <p:sp>
        <p:nvSpPr>
          <p:cNvPr id="49" name="Google Shape;49;p8"/>
          <p:cNvSpPr/>
          <p:nvPr/>
        </p:nvSpPr>
        <p:spPr>
          <a:xfrm>
            <a:off x="539749" y="5715416"/>
            <a:ext cx="8291025" cy="762000"/>
          </a:xfrm>
          <a:prstGeom prst="rect">
            <a:avLst/>
          </a:prstGeom>
          <a:solidFill>
            <a:schemeClr val="lt1"/>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400"/>
              <a:buFont typeface="Arial"/>
              <a:buChar char="•"/>
            </a:pPr>
            <a:r>
              <a:rPr lang="en-US"/>
              <a:t>レビュー観点は意識したい。そのためには、レビュー対象物がどういう位置づけにあるかを先輩や有識者に聞くなどして自分の中で観点を明確にしてからレビューに望みたい。</a:t>
            </a:r>
            <a:r>
              <a:rPr lang="en-US" sz="1400">
                <a:solidFill>
                  <a:srgbClr val="000000"/>
                </a:solidFill>
                <a:latin typeface="Arial"/>
                <a:ea typeface="Arial"/>
                <a:cs typeface="Arial"/>
                <a:sym typeface="Arial"/>
              </a:rPr>
              <a:t> </a:t>
            </a:r>
            <a:endParaRPr/>
          </a:p>
          <a:p>
            <a:pPr indent="-285750" lvl="0" marL="285750" marR="0" rtl="0" algn="l">
              <a:spcBef>
                <a:spcPts val="0"/>
              </a:spcBef>
              <a:spcAft>
                <a:spcPts val="0"/>
              </a:spcAft>
              <a:buClr>
                <a:srgbClr val="000000"/>
              </a:buClr>
              <a:buSzPts val="1400"/>
              <a:buFont typeface="Arial"/>
              <a:buChar char="•"/>
            </a:pPr>
            <a:r>
              <a:rPr lang="en-US"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sp>
        <p:nvSpPr>
          <p:cNvPr id="50" name="Google Shape;50;p8"/>
          <p:cNvSpPr/>
          <p:nvPr/>
        </p:nvSpPr>
        <p:spPr>
          <a:xfrm>
            <a:off x="4687689" y="2584288"/>
            <a:ext cx="4143086" cy="2735855"/>
          </a:xfrm>
          <a:prstGeom prst="rect">
            <a:avLst/>
          </a:prstGeom>
          <a:solidFill>
            <a:schemeClr val="lt1"/>
          </a:solidFill>
          <a:ln cap="flat" cmpd="sng" w="12700">
            <a:solidFill>
              <a:srgbClr val="7F7F7F"/>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400"/>
              <a:buFont typeface="Arial"/>
              <a:buChar char="•"/>
            </a:pPr>
            <a:r>
              <a:rPr lang="en-US">
                <a:solidFill>
                  <a:schemeClr val="dk1"/>
                </a:solidFill>
              </a:rPr>
              <a:t>レビューはどういった観点で見てほしいかも含めて個別具体的に行う。</a:t>
            </a:r>
            <a:r>
              <a:rPr lang="en-US" sz="1400">
                <a:solidFill>
                  <a:srgbClr val="000000"/>
                </a:solidFill>
                <a:latin typeface="Arial"/>
                <a:ea typeface="Arial"/>
                <a:cs typeface="Arial"/>
                <a:sym typeface="Arial"/>
              </a:rPr>
              <a:t> </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 </a:t>
            </a:r>
            <a:r>
              <a:rPr lang="en-US"/>
              <a:t>⇒レビューをどういった観点で見てほしいかを明確にしないままレビューを行ってしまうことがあった。内容に関しては具体的に書いたつもりだったが、そもそも何の観点でレビューしてほしいかを前もって整理したうえで行う必要があった。</a:t>
            </a:r>
            <a:endParaRPr/>
          </a:p>
        </p:txBody>
      </p:sp>
      <p:sp>
        <p:nvSpPr>
          <p:cNvPr id="51" name="Google Shape;51;p8"/>
          <p:cNvSpPr txBox="1"/>
          <p:nvPr/>
        </p:nvSpPr>
        <p:spPr>
          <a:xfrm>
            <a:off x="5951913" y="6524071"/>
            <a:ext cx="289752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※各項目を具体的に記入をお願いいたします</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デザインの設定">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デザインの設定">
  <a:themeElements>
    <a:clrScheme name="ユーザー定義 1">
      <a:dk1>
        <a:srgbClr val="000000"/>
      </a:dk1>
      <a:lt1>
        <a:srgbClr val="FFFFFF"/>
      </a:lt1>
      <a:dk2>
        <a:srgbClr val="44546A"/>
      </a:dk2>
      <a:lt2>
        <a:srgbClr val="E7E6E6"/>
      </a:lt2>
      <a:accent1>
        <a:srgbClr val="10069F"/>
      </a:accent1>
      <a:accent2>
        <a:srgbClr val="0086D6"/>
      </a:accent2>
      <a:accent3>
        <a:srgbClr val="656565"/>
      </a:accent3>
      <a:accent4>
        <a:srgbClr val="FF8800"/>
      </a:accent4>
      <a:accent5>
        <a:srgbClr val="FFAA45"/>
      </a:accent5>
      <a:accent6>
        <a:srgbClr val="FFD64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newformat">
  <a:themeElements>
    <a:clrScheme name="マスター">
      <a:dk1>
        <a:srgbClr val="000000"/>
      </a:dk1>
      <a:lt1>
        <a:srgbClr val="FFFFFF"/>
      </a:lt1>
      <a:dk2>
        <a:srgbClr val="000000"/>
      </a:dk2>
      <a:lt2>
        <a:srgbClr val="000000"/>
      </a:lt2>
      <a:accent1>
        <a:srgbClr val="D9F686"/>
      </a:accent1>
      <a:accent2>
        <a:srgbClr val="99CC00"/>
      </a:accent2>
      <a:accent3>
        <a:srgbClr val="008000"/>
      </a:accent3>
      <a:accent4>
        <a:srgbClr val="336600"/>
      </a:accent4>
      <a:accent5>
        <a:srgbClr val="E9FAC3"/>
      </a:accent5>
      <a:accent6>
        <a:srgbClr val="000000"/>
      </a:accent6>
      <a:hlink>
        <a:srgbClr val="006600"/>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