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69" r:id="rId7"/>
    <p:sldId id="270" r:id="rId8"/>
    <p:sldId id="259" r:id="rId9"/>
    <p:sldId id="261" r:id="rId10"/>
    <p:sldId id="262" r:id="rId11"/>
    <p:sldId id="263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公益活动平台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组员：马明睿，孟良，曲自立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用户信息后台管理</a:t>
            </a:r>
            <a:r>
              <a:rPr lang="zh-CN" altLang="en-US">
                <a:sym typeface="+mn-ea"/>
              </a:rPr>
              <a:t>（仅管理员可操作）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9620" y="1825625"/>
            <a:ext cx="81114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>
                <a:sym typeface="+mn-ea"/>
              </a:rPr>
              <a:t>密码修改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9620" y="1825625"/>
            <a:ext cx="81114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经验总结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前期分工不明确，导致</a:t>
            </a:r>
            <a:r>
              <a:rPr lang="en-US" altLang="zh-CN"/>
              <a:t>ActivityController</a:t>
            </a:r>
            <a:r>
              <a:rPr lang="zh-CN" altLang="en-US"/>
              <a:t>中方法过多，应该再分出一个</a:t>
            </a:r>
            <a:r>
              <a:rPr lang="en-US" altLang="zh-CN"/>
              <a:t>Controller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没有将项目的大体架构设计明白，有许多功能是想一步走一步。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改进措施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拿到项目需求后不能太急于去做，先分析需求，列出所有的功能的再开始做。</a:t>
            </a:r>
            <a:endParaRPr lang="zh-CN" altLang="en-US"/>
          </a:p>
          <a:p>
            <a:r>
              <a:rPr lang="zh-CN" altLang="en-US"/>
              <a:t>一定明确每个小组成员该做什么，明确分工，同时明确该如何合并功能。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主要功能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活动主页展示</a:t>
            </a:r>
            <a:endParaRPr lang="zh-CN" altLang="en-US"/>
          </a:p>
          <a:p>
            <a:r>
              <a:rPr lang="zh-CN" altLang="en-US"/>
              <a:t>活动数据统计、编辑主页展示图片以及审批用户参加活动申请</a:t>
            </a:r>
            <a:endParaRPr lang="zh-CN" altLang="en-US"/>
          </a:p>
          <a:p>
            <a:r>
              <a:rPr lang="zh-CN" altLang="en-US"/>
              <a:t>用户个人信息查询</a:t>
            </a:r>
            <a:endParaRPr lang="zh-CN" altLang="en-US"/>
          </a:p>
          <a:p>
            <a:r>
              <a:rPr lang="zh-CN" altLang="en-US"/>
              <a:t>参加</a:t>
            </a:r>
            <a:r>
              <a:rPr lang="en-US" altLang="zh-CN"/>
              <a:t>/</a:t>
            </a:r>
            <a:r>
              <a:rPr lang="zh-CN" altLang="en-US"/>
              <a:t>发布公益</a:t>
            </a:r>
            <a:r>
              <a:rPr lang="zh-CN" altLang="en-US"/>
              <a:t>活动</a:t>
            </a:r>
            <a:endParaRPr lang="zh-CN" altLang="en-US"/>
          </a:p>
          <a:p>
            <a:r>
              <a:rPr lang="zh-CN" altLang="en-US"/>
              <a:t>活动数据后台管理（仅管理员可操作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用户信息后台管理</a:t>
            </a:r>
            <a:r>
              <a:rPr lang="zh-CN" altLang="en-US">
                <a:sym typeface="+mn-ea"/>
              </a:rPr>
              <a:t>（仅管理员可操作）</a:t>
            </a:r>
            <a:endParaRPr lang="zh-CN" altLang="en-US"/>
          </a:p>
          <a:p>
            <a:r>
              <a:rPr lang="zh-CN" altLang="en-US"/>
              <a:t>密码修改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4615"/>
            <a:ext cx="10515600" cy="839470"/>
          </a:xfrm>
        </p:spPr>
        <p:txBody>
          <a:bodyPr>
            <a:normAutofit/>
          </a:bodyPr>
          <a:p>
            <a:pPr algn="ctr"/>
            <a:r>
              <a:rPr lang="zh-CN" altLang="en-US"/>
              <a:t>登录界面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934085"/>
            <a:ext cx="10304145" cy="55283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活动主页展示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0255" y="1691005"/>
            <a:ext cx="81114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活动数据统计以及编辑主页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0255" y="1252855"/>
            <a:ext cx="811149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4310" y="5694680"/>
            <a:ext cx="119907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        </a:t>
            </a:r>
            <a:r>
              <a:rPr lang="zh-CN" altLang="en-US" sz="2800"/>
              <a:t>这是管理员操作的主要页面，管理员可以了解活动参与的统计，审批用户提交的参加活动申请，以及点击</a:t>
            </a:r>
            <a:r>
              <a:rPr lang="en-US" altLang="zh-CN" sz="2800"/>
              <a:t>“</a:t>
            </a:r>
            <a:r>
              <a:rPr lang="zh-CN" altLang="en-US" sz="2800"/>
              <a:t>编辑主页</a:t>
            </a:r>
            <a:r>
              <a:rPr lang="en-US" altLang="zh-CN" sz="2800"/>
              <a:t>”</a:t>
            </a:r>
            <a:r>
              <a:rPr lang="zh-CN" altLang="en-US" sz="2800"/>
              <a:t>，修改活动主页展示哪些图片。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管理员选取主页展示图片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9620" y="1825625"/>
            <a:ext cx="81114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用户个人信息查询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9620" y="1825625"/>
            <a:ext cx="81114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参加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发布公益活动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9620" y="1825625"/>
            <a:ext cx="81114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活动数据后台管理（仅管理员可操作）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9620" y="1825625"/>
            <a:ext cx="8111490" cy="43516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WPS 演示</Application>
  <PresentationFormat>宽屏</PresentationFormat>
  <Paragraphs>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公益活动平台</vt:lpstr>
      <vt:lpstr>主要功能</vt:lpstr>
      <vt:lpstr>登录界面</vt:lpstr>
      <vt:lpstr>优秀活动展示</vt:lpstr>
      <vt:lpstr>PowerPoint 演示文稿</vt:lpstr>
      <vt:lpstr>PowerPoint 演示文稿</vt:lpstr>
      <vt:lpstr>用户个人信息查询</vt:lpstr>
      <vt:lpstr>参加/发布公益活动</vt:lpstr>
      <vt:lpstr>活动数据后台管理（仅管理员可操作）</vt:lpstr>
      <vt:lpstr>用户信息后台管理（仅管理员可操作）</vt:lpstr>
      <vt:lpstr>密码修改 </vt:lpstr>
      <vt:lpstr>经验总结</vt:lpstr>
      <vt:lpstr>改进措施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9</cp:revision>
  <dcterms:created xsi:type="dcterms:W3CDTF">2019-06-07T03:37:00Z</dcterms:created>
  <dcterms:modified xsi:type="dcterms:W3CDTF">2019-12-30T03:28:38Z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2052-11.1.0.8931</vt:lpwstr>
  </property>
</Properties>
</file>