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3717-80D2-5F21-8CB7-2E2B7914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A231A-E402-A62D-79BA-097A245A1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54D3-6447-708B-5429-5E726F30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228-5EAF-45B9-96B5-6CDAB129B59B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92F2F-F2A9-A378-646E-A9AA4E20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7E86-5E8B-20A5-10D2-B3CE55C2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F650-98BC-4D4E-955F-B7AC9C8B1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0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1572-84AA-93D1-D4F1-22C04645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F395D-3BF2-F4FF-06BC-AF51B8B96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2C5D-A3A9-D41F-8397-6BD0EAE1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228-5EAF-45B9-96B5-6CDAB129B59B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7FA3-F7FD-79AF-CCE9-AAB5A947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8FE5-0386-335A-6CB1-DCAC320B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F650-98BC-4D4E-955F-B7AC9C8B1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66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4AC9C-D804-81CF-E52F-43ABA4B1C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ADB11-3701-5DD4-B055-A3BA44469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F42B-9052-E35C-AC3E-EEEE09F1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228-5EAF-45B9-96B5-6CDAB129B59B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A9FC-108D-BCD4-D89D-D6FEA79C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2596-A80A-351B-AF4B-BADD794C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F650-98BC-4D4E-955F-B7AC9C8B1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47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A9C4-EEBE-69DC-F99A-A9F8D35F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72F1F-95F3-33AC-1293-414073E8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7FAE-9F20-A9CB-E057-C8680B91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228-5EAF-45B9-96B5-6CDAB129B59B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4D15-432E-5ACD-7D79-1CBD3C68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6EA9-8418-1C9C-B0BA-6C36FF87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F650-98BC-4D4E-955F-B7AC9C8B1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03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FEDF-0CE0-180C-56B6-1DABE35E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F7F7-7500-6016-D45F-29E6D7E6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0584-39A6-390D-D314-E86555BC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228-5EAF-45B9-96B5-6CDAB129B59B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F7DD-2547-2945-B432-9015B954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AD17-ADC9-730D-33DE-0AD86DFC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F650-98BC-4D4E-955F-B7AC9C8B1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33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D9EB-2137-567F-9AEF-26C37266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D6B1-581E-5A72-7DBC-895EEEF6B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47DCA-222F-7D18-5996-FC75E8CEA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DD6FB-0C26-8DA4-350C-384F3CF6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228-5EAF-45B9-96B5-6CDAB129B59B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5D449-3BB2-FCD8-2688-BCF9218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7A895-129C-1198-BEA4-E3729B6B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F650-98BC-4D4E-955F-B7AC9C8B1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68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B19F-90B0-1CA2-D002-8B1F1192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B038-9CBC-7E55-DB4F-7B1F1ECD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629D5-2656-8BA0-B503-EBAC5256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312C5-6A5E-CEAA-A02E-6136BE98C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7E033-310F-4B7F-3EEB-F17A856D9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55979-6053-5A9B-2979-1A8A6B19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228-5EAF-45B9-96B5-6CDAB129B59B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FCD58-A185-632D-5CF4-DAC6CB05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2A531-3F78-8753-94FF-EEAC760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F650-98BC-4D4E-955F-B7AC9C8B1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62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A6AA-88A8-8113-75DD-F0956817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17AB0-15B4-ABD7-D1B1-CA91F239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228-5EAF-45B9-96B5-6CDAB129B59B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B7FF4-FFA9-02A0-51F7-B03ECE41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FCF86-D02F-69C2-6562-137BE4E0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F650-98BC-4D4E-955F-B7AC9C8B1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8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53073-7C20-FDCA-AE6F-EF9D107D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228-5EAF-45B9-96B5-6CDAB129B59B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28E56-2E34-3988-3EF6-A5DA846E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D2BC-C53B-F59C-8089-A7EA28F4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F650-98BC-4D4E-955F-B7AC9C8B1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0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61CF-7CE6-5B7A-5498-79C661F4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06D8-C0D1-1BB6-696F-26DB6E81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C0FA6-7ABC-09D0-6717-490FDB98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D6FD-2938-42EC-C90C-989ACABA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228-5EAF-45B9-96B5-6CDAB129B59B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29E25-900A-D190-F8BB-AE0BFA89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E853A-CEBC-318F-D01A-B4247C85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F650-98BC-4D4E-955F-B7AC9C8B1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4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5281-6845-2F3E-DF0E-A501AFE8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0302B-7CF5-6416-2431-2752E9023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F695D-043D-C979-FFC8-F6C54EB8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A33B9-E994-8E0A-A2BF-5B7E3A97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228-5EAF-45B9-96B5-6CDAB129B59B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7DF00-B701-4970-F9F2-3DAB1AC7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1A9D3-111E-1B90-6F56-911FAE04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F650-98BC-4D4E-955F-B7AC9C8B1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58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5AF0D-D91B-8E87-A330-D680889A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4FB06-38DF-0C10-AD5D-EC995A7F3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A04F-DB2B-04AA-C83B-70B0B6BE6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8228-5EAF-45B9-96B5-6CDAB129B59B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B590-9983-9519-85E6-0D4498E2E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94F5-E3FC-C9E2-8051-853AD21B7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F650-98BC-4D4E-955F-B7AC9C8B1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45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8407-059F-125D-D0E7-B2C9CCD61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b="1" u="sng" dirty="0"/>
              <a:t>Generative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8D896-EF17-CACE-0E57-0CE68353B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95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69C-C255-D35D-07B7-2E065439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generative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86A9-8957-631D-6B73-181135A4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Programs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„</a:t>
            </a:r>
            <a:r>
              <a:rPr lang="de-DE" dirty="0" err="1"/>
              <a:t>promt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promt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phrase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scene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situation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classic AI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analyzing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862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C96-E521-1BA4-844E-79744260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4343-37A0-CF59-84D6-D80573E3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Uses</a:t>
            </a:r>
            <a:r>
              <a:rPr lang="de-DE" dirty="0"/>
              <a:t> „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“ –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  <a:p>
            <a:pPr lvl="1"/>
            <a:r>
              <a:rPr lang="de-DE" dirty="0"/>
              <a:t>Deep </a:t>
            </a:r>
            <a:r>
              <a:rPr lang="de-DE" dirty="0" err="1"/>
              <a:t>learning</a:t>
            </a:r>
            <a:r>
              <a:rPr lang="de-DE" dirty="0"/>
              <a:t> =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itself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„</a:t>
            </a:r>
            <a:r>
              <a:rPr lang="de-DE" dirty="0" err="1"/>
              <a:t>translate</a:t>
            </a:r>
            <a:r>
              <a:rPr lang="de-DE" dirty="0"/>
              <a:t>“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promt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an </a:t>
            </a:r>
            <a:r>
              <a:rPr lang="de-DE" dirty="0" err="1"/>
              <a:t>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60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DF96-13C4-9E59-78F5-B11C5F54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on </a:t>
            </a:r>
            <a:r>
              <a:rPr lang="de-DE" dirty="0" err="1"/>
              <a:t>economy</a:t>
            </a:r>
            <a:r>
              <a:rPr lang="de-DE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5ADD-2700-15E1-0B23-8E26F86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olidFill>
                <a:srgbClr val="000000"/>
              </a:solidFill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</a:rPr>
              <a:t>Sequoia Capital: </a:t>
            </a:r>
            <a:r>
              <a:rPr lang="en-US" b="0" i="1" dirty="0">
                <a:solidFill>
                  <a:srgbClr val="000000"/>
                </a:solidFill>
                <a:effectLst/>
              </a:rPr>
              <a:t>“Generative AI has the potential to generate trillions 			of dollars of economic value.”</a:t>
            </a:r>
          </a:p>
          <a:p>
            <a:pPr lvl="2"/>
            <a:endParaRPr lang="en-US" i="1" dirty="0">
              <a:solidFill>
                <a:srgbClr val="000000"/>
              </a:solidFill>
            </a:endParaRPr>
          </a:p>
          <a:p>
            <a:pPr marL="2743200" lvl="6" indent="0">
              <a:buNone/>
            </a:pPr>
            <a:r>
              <a:rPr lang="en-US" sz="2800" i="1" dirty="0">
                <a:solidFill>
                  <a:srgbClr val="000000"/>
                </a:solidFill>
              </a:rPr>
              <a:t>“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yon"/>
              </a:rPr>
              <a:t>generative AI could change every industry that requires humans to create original work, from gaming to advertising to law.</a:t>
            </a:r>
            <a:r>
              <a:rPr lang="en-US" sz="2800" i="1" dirty="0">
                <a:solidFill>
                  <a:srgbClr val="000000"/>
                </a:solidFill>
              </a:rPr>
              <a:t>”</a:t>
            </a:r>
            <a:endParaRPr lang="de-DE" sz="2800" i="1" dirty="0"/>
          </a:p>
        </p:txBody>
      </p:sp>
    </p:spTree>
    <p:extLst>
      <p:ext uri="{BB962C8B-B14F-4D97-AF65-F5344CB8AC3E}">
        <p14:creationId xmlns:p14="http://schemas.microsoft.com/office/powerpoint/2010/main" val="123193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2407-539D-0066-479A-37B7A382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in </a:t>
            </a:r>
            <a:r>
              <a:rPr lang="de-DE" dirty="0" err="1"/>
              <a:t>economy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6AED-0EF9-37C8-1470-7E8502A2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will also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“</a:t>
            </a:r>
            <a:r>
              <a:rPr lang="de-DE" dirty="0" err="1"/>
              <a:t>adjacent</a:t>
            </a:r>
            <a:r>
              <a:rPr lang="de-DE" dirty="0"/>
              <a:t>“ </a:t>
            </a:r>
            <a:r>
              <a:rPr lang="de-DE" dirty="0" err="1"/>
              <a:t>industries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 like Amazon and Google</a:t>
            </a:r>
          </a:p>
          <a:p>
            <a:pPr lvl="2"/>
            <a:r>
              <a:rPr lang="de-DE" dirty="0"/>
              <a:t>As generative AI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computationally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intensive </a:t>
            </a:r>
          </a:p>
          <a:p>
            <a:pPr lvl="2"/>
            <a:endParaRPr lang="de-DE" dirty="0"/>
          </a:p>
          <a:p>
            <a:pPr lvl="1"/>
            <a:r>
              <a:rPr lang="de-DE" dirty="0" err="1"/>
              <a:t>or</a:t>
            </a:r>
            <a:r>
              <a:rPr lang="de-DE" dirty="0"/>
              <a:t> chip- </a:t>
            </a:r>
            <a:r>
              <a:rPr lang="de-DE" dirty="0" err="1"/>
              <a:t>makers</a:t>
            </a:r>
            <a:r>
              <a:rPr lang="de-DE" dirty="0"/>
              <a:t> like Nvidia, AMD </a:t>
            </a:r>
            <a:r>
              <a:rPr lang="de-DE" dirty="0" err="1"/>
              <a:t>or</a:t>
            </a:r>
            <a:r>
              <a:rPr lang="de-DE" dirty="0"/>
              <a:t> Intel</a:t>
            </a:r>
          </a:p>
          <a:p>
            <a:pPr lvl="2"/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graphic</a:t>
            </a:r>
            <a:r>
              <a:rPr lang="de-DE" dirty="0"/>
              <a:t>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generative AI </a:t>
            </a:r>
            <a:r>
              <a:rPr lang="de-DE" dirty="0" err="1"/>
              <a:t>programs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98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F0A-8EFE-CAD9-B6F2-92971365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Ethical</a:t>
            </a:r>
            <a:r>
              <a:rPr lang="de-DE" dirty="0"/>
              <a:t>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7D79-4EAB-5798-825A-0047466F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Jobs</a:t>
            </a:r>
          </a:p>
          <a:p>
            <a:pPr lvl="1"/>
            <a:r>
              <a:rPr lang="de-DE" dirty="0"/>
              <a:t>Artists and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shortly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generative AI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cheaper</a:t>
            </a:r>
            <a:r>
              <a:rPr lang="de-DE" dirty="0"/>
              <a:t>, </a:t>
            </a:r>
            <a:r>
              <a:rPr lang="de-DE" dirty="0" err="1"/>
              <a:t>faster</a:t>
            </a:r>
            <a:r>
              <a:rPr lang="de-DE" dirty="0"/>
              <a:t> and </a:t>
            </a:r>
            <a:r>
              <a:rPr lang="de-DE" dirty="0" err="1"/>
              <a:t>probably</a:t>
            </a:r>
            <a:r>
              <a:rPr lang="de-DE" dirty="0"/>
              <a:t> also </a:t>
            </a:r>
            <a:r>
              <a:rPr lang="de-DE" dirty="0" err="1"/>
              <a:t>better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Copyright/ Ownership</a:t>
            </a:r>
          </a:p>
          <a:p>
            <a:pPr lvl="1"/>
            <a:r>
              <a:rPr lang="de-DE" dirty="0"/>
              <a:t>Generative AI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Images</a:t>
            </a:r>
          </a:p>
          <a:p>
            <a:pPr lvl="1"/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copyright</a:t>
            </a:r>
            <a:r>
              <a:rPr lang="de-DE" dirty="0"/>
              <a:t> </a:t>
            </a:r>
            <a:r>
              <a:rPr lang="de-DE" dirty="0" err="1"/>
              <a:t>claims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01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8D46-84BA-777D-9847-7DED5BC8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Ethical</a:t>
            </a:r>
            <a:r>
              <a:rPr lang="de-DE" dirty="0"/>
              <a:t>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198D-CFBC-6DF2-E221-CDC27F89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Bias</a:t>
            </a:r>
          </a:p>
          <a:p>
            <a:pPr lvl="1"/>
            <a:r>
              <a:rPr lang="de-DE" dirty="0"/>
              <a:t>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biased</a:t>
            </a:r>
            <a:r>
              <a:rPr lang="de-DE" dirty="0"/>
              <a:t>, so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AI</a:t>
            </a:r>
          </a:p>
          <a:p>
            <a:pPr lvl="2"/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enforce</a:t>
            </a:r>
            <a:r>
              <a:rPr lang="de-DE" dirty="0"/>
              <a:t> </a:t>
            </a:r>
            <a:r>
              <a:rPr lang="de-DE" dirty="0" err="1"/>
              <a:t>racial</a:t>
            </a:r>
            <a:r>
              <a:rPr lang="de-DE" dirty="0"/>
              <a:t> stereotypes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gender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have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“Fake News“</a:t>
            </a:r>
          </a:p>
          <a:p>
            <a:pPr lvl="1"/>
            <a:r>
              <a:rPr lang="de-DE" dirty="0"/>
              <a:t>As generative AI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„</a:t>
            </a:r>
            <a:r>
              <a:rPr lang="de-DE" dirty="0" err="1"/>
              <a:t>reality</a:t>
            </a:r>
            <a:r>
              <a:rPr lang="de-DE" dirty="0"/>
              <a:t>“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depict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never</a:t>
            </a:r>
            <a:r>
              <a:rPr lang="de-DE" dirty="0">
                <a:sym typeface="Wingdings" panose="05000000000000000000" pitchFamily="2" charset="2"/>
              </a:rPr>
              <a:t> happend and </a:t>
            </a:r>
            <a:r>
              <a:rPr lang="de-DE" dirty="0" err="1">
                <a:sym typeface="Wingdings" panose="05000000000000000000" pitchFamily="2" charset="2"/>
              </a:rPr>
              <a:t>fool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viewer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believing</a:t>
            </a:r>
            <a:r>
              <a:rPr lang="de-DE" dirty="0">
                <a:sym typeface="Wingdings" panose="05000000000000000000" pitchFamily="2" charset="2"/>
              </a:rPr>
              <a:t> ist real!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557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9667-8282-590D-3F05-7CC07B41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2D9C-E3CC-9071-807C-BC344AED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https://www.craiyon.com/</a:t>
            </a:r>
          </a:p>
        </p:txBody>
      </p:sp>
    </p:spTree>
    <p:extLst>
      <p:ext uri="{BB962C8B-B14F-4D97-AF65-F5344CB8AC3E}">
        <p14:creationId xmlns:p14="http://schemas.microsoft.com/office/powerpoint/2010/main" val="51794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Lyon</vt:lpstr>
      <vt:lpstr>Office Theme</vt:lpstr>
      <vt:lpstr>Generative AI</vt:lpstr>
      <vt:lpstr>What is generative AI?</vt:lpstr>
      <vt:lpstr>How does it work?</vt:lpstr>
      <vt:lpstr>Impact on economy:</vt:lpstr>
      <vt:lpstr>Impact in economy</vt:lpstr>
      <vt:lpstr>Ethical Issues</vt:lpstr>
      <vt:lpstr>Ethical Issues</vt:lpstr>
      <vt:lpstr>What do you think?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</dc:title>
  <dc:creator>Max Mrachacz</dc:creator>
  <cp:lastModifiedBy>Max Mrachacz</cp:lastModifiedBy>
  <cp:revision>1</cp:revision>
  <dcterms:created xsi:type="dcterms:W3CDTF">2023-04-10T11:32:44Z</dcterms:created>
  <dcterms:modified xsi:type="dcterms:W3CDTF">2023-04-10T12:27:23Z</dcterms:modified>
</cp:coreProperties>
</file>