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1"/>
    </p:embeddedFont>
    <p:embeddedFont>
      <p:font typeface="Amasis MT Pro Medium" panose="02040604050005020304" pitchFamily="18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</p:embeddedFont>
    <p:embeddedFont>
      <p:font typeface="Lato Light" panose="020F0502020204030203" pitchFamily="34" charset="0"/>
      <p:regular r:id="rId20"/>
      <p:bold r:id="rId21"/>
      <p:italic r:id="rId22"/>
      <p:boldItalic r:id="rId23"/>
    </p:embeddedFont>
    <p:embeddedFont>
      <p:font typeface="League Spartan" panose="020B0604020202020204" charset="0"/>
      <p:regular r:id="rId24"/>
      <p:bold r:id="rId25"/>
    </p:embeddedFont>
    <p:embeddedFont>
      <p:font typeface="Open Sans Medium" panose="020B060402020202020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6aa0538c8_3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6aa0538c8_3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6aa0538c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6aa0538c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6aa0538c8_3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6aa0538c8_3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6aa0538c8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6aa0538c8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6aa0538c8_3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6aa0538c8_3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6aa0538c8_3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6aa0538c8_3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SLIDES_API162505257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SLIDES_API162505257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5" name="Google Shape;75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86" name="Google Shape;86;p16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96" name="Google Shape;96;p16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" name="Google Shape;104;p17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05" name="Google Shape;10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ctrTitle"/>
          </p:nvPr>
        </p:nvSpPr>
        <p:spPr>
          <a:xfrm>
            <a:off x="311700" y="57139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Intelligent Traffic-Monitoring System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11700" y="251473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Based on YOLO and Convolutional Fuzzy Neural Networks.</a:t>
            </a:r>
            <a:endParaRPr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53A99-3E81-D6AD-DDDD-5C488795B654}"/>
              </a:ext>
            </a:extLst>
          </p:cNvPr>
          <p:cNvSpPr txBox="1"/>
          <p:nvPr/>
        </p:nvSpPr>
        <p:spPr>
          <a:xfrm>
            <a:off x="2791690" y="1266856"/>
            <a:ext cx="464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FF00"/>
                </a:solidFill>
                <a:latin typeface="Amasis MT Pro Medium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Paper Review Presentation</a:t>
            </a:r>
            <a:endParaRPr lang="en-US" sz="2000" dirty="0">
              <a:solidFill>
                <a:srgbClr val="FFFF00"/>
              </a:solidFill>
              <a:latin typeface="Amasis MT Pro Medium" panose="020F05020202040302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5F1E4-2F15-B531-38A9-116CD55C5ABE}"/>
              </a:ext>
            </a:extLst>
          </p:cNvPr>
          <p:cNvSpPr txBox="1"/>
          <p:nvPr/>
        </p:nvSpPr>
        <p:spPr>
          <a:xfrm>
            <a:off x="2736274" y="3379472"/>
            <a:ext cx="498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Abadi" panose="020F0502020204030204" pitchFamily="34" charset="0"/>
              </a:rPr>
              <a:t>Presented by Minar Mahmud Rafi (23273008)</a:t>
            </a:r>
          </a:p>
          <a:p>
            <a:endParaRPr lang="en-GB" sz="1200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League Spartan"/>
                <a:ea typeface="League Spartan"/>
                <a:cs typeface="League Spartan"/>
                <a:sym typeface="League Spartan"/>
              </a:rPr>
              <a:t>Intelligent Traffic-Monitoring System</a:t>
            </a:r>
            <a:endParaRPr dirty="0"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This presentation discusses the methodology and conclusion of a proposed traffic monitoring system that utilizes YOLO network and Convolutional Fuzzy Neural Network (CFNN) for real-time vehicle detection and classification.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Create a monitoring system for accurately detecting and classifying vehicles in live traffic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Collect information about traffic volume and vehicle type distribution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Improve traffic flow, reduce congestion, and enhance safety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Hypothesis: YOLO algorithm and CFNNs can achieve these goals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subTitle" idx="1"/>
          </p:nvPr>
        </p:nvSpPr>
        <p:spPr>
          <a:xfrm>
            <a:off x="6354875" y="1041675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proposed monitoring system for traffic utilizes a YOLO network for real-time vehicle detection in traffic photos.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YOLO network is a state of the art algorithm technology for object detection.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CFNN is used to classify the detected vehicles by type.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CFNN is trained on a big dataset of labeled vehicle photos.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output of CFNN generates traffic insights like traffic volume and vehicle type distribution.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277425" y="795275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2136150" y="1445375"/>
            <a:ext cx="67785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Proposed traffic monitoring system based on YOLO and CFNN.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Two main components: vehicle detection network based on YOLO and CFNN for vehicle classification.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Evaluation on GRAM-RTM dataset and public dataset by Beijing Institute of Technology.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Achieved accuracy of 90.45% on public dataset and mAP/F1 of 99% on GRAM-RTM dataset.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Superior results compared to other methods.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2902375" y="649225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4572000" y="1427573"/>
            <a:ext cx="42705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The system's performance may degrade in real-world settings due to factors such as occlusions, variations in lighting and weather conditions, and sensor noise.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2"/>
          </p:nvPr>
        </p:nvSpPr>
        <p:spPr>
          <a:xfrm>
            <a:off x="4643788" y="2684762"/>
            <a:ext cx="42705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One limitation of the proposed system is that it has not been evaluated on real-world traffic data.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4499775" y="754875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2204925" y="1554975"/>
            <a:ext cx="63459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The proposed monitoring system for traffic based on YOLO and CFNN has the potential to be used in many types of applications, including Traffic management, Incident detection, and Traffic planning.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Future work could focus on evaluating the system on real world traffic data and improving the CFNN's ability to generalize to new vehicle types.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solidFill>
                  <a:schemeClr val="tx1"/>
                </a:solidFill>
              </a:rPr>
              <a:t>Other features, like traffic sign recognition and pedestrian detection, could also be added to the system.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 idx="4294967295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635000" y="1270000"/>
            <a:ext cx="74916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proposed traffic-monitoring system based on YOLO network and CFNNs is an effective method for collecting and analyzing real-time traffic data.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 achieving state-of-the-art results on public datasets, the system demonstrates its potential to improve traffic flow, reduce congestion, and enhance safety.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Further advancements in evaluating real-world traffic data, improving the CFNN's generalization, and incorporating additional features could unlock even greater value in the system's applications.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Abadi</vt:lpstr>
      <vt:lpstr>League Spartan</vt:lpstr>
      <vt:lpstr>Lato Light</vt:lpstr>
      <vt:lpstr>Open Sans Medium</vt:lpstr>
      <vt:lpstr>Amasis MT Pro Medium</vt:lpstr>
      <vt:lpstr>Poppins</vt:lpstr>
      <vt:lpstr>Arial</vt:lpstr>
      <vt:lpstr>Calibri</vt:lpstr>
      <vt:lpstr>Inter</vt:lpstr>
      <vt:lpstr>Simple Dark</vt:lpstr>
      <vt:lpstr>Intelligent Traffic-Monitoring System</vt:lpstr>
      <vt:lpstr>Intelligent Traffic-Monitoring System</vt:lpstr>
      <vt:lpstr>Motivation</vt:lpstr>
      <vt:lpstr>Methodology</vt:lpstr>
      <vt:lpstr>Contribution</vt:lpstr>
      <vt:lpstr>Limitations</vt:lpstr>
      <vt:lpstr>Synthesis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Traffic-Monitoring System</dc:title>
  <cp:lastModifiedBy>Minar Mahmud Rafi</cp:lastModifiedBy>
  <cp:revision>1</cp:revision>
  <dcterms:modified xsi:type="dcterms:W3CDTF">2023-11-03T10:23:42Z</dcterms:modified>
</cp:coreProperties>
</file>