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eague Spartan"/>
      <p:regular r:id="rId16"/>
      <p:bold r:id="rId17"/>
    </p:embeddedFont>
    <p:embeddedFont>
      <p:font typeface="Poppins"/>
      <p:regular r:id="rId18"/>
      <p:bold r:id="rId19"/>
      <p:italic r:id="rId20"/>
      <p:boldItalic r:id="rId21"/>
    </p:embeddedFont>
    <p:embeddedFont>
      <p:font typeface="Lato Light"/>
      <p:regular r:id="rId22"/>
      <p:bold r:id="rId23"/>
      <p:italic r:id="rId24"/>
      <p:boldItalic r:id="rId25"/>
    </p:embeddedFont>
    <p:embeddedFont>
      <p:font typeface="Lexend Medium"/>
      <p:regular r:id="rId26"/>
      <p:bold r:id="rId27"/>
    </p:embeddedFont>
    <p:embeddedFont>
      <p:font typeface="Open Sans Medium"/>
      <p:regular r:id="rId28"/>
      <p:bold r:id="rId29"/>
      <p:italic r:id="rId30"/>
      <p:boldItalic r:id="rId31"/>
    </p:embeddedFont>
    <p:embeddedFont>
      <p:font typeface="Lexend"/>
      <p:regular r:id="rId32"/>
      <p:bold r:id="rId33"/>
    </p:embeddedFont>
    <p:embeddedFont>
      <p:font typeface="Inter Medium"/>
      <p:regular r:id="rId34"/>
      <p:bold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italic.fntdata"/><Relationship Id="rId22" Type="http://schemas.openxmlformats.org/officeDocument/2006/relationships/font" Target="fonts/LatoLight-regular.fntdata"/><Relationship Id="rId21" Type="http://schemas.openxmlformats.org/officeDocument/2006/relationships/font" Target="fonts/Poppins-boldItalic.fntdata"/><Relationship Id="rId24" Type="http://schemas.openxmlformats.org/officeDocument/2006/relationships/font" Target="fonts/LatoLight-italic.fntdata"/><Relationship Id="rId23" Type="http://schemas.openxmlformats.org/officeDocument/2006/relationships/font" Target="fonts/Lato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Medium-regular.fntdata"/><Relationship Id="rId25" Type="http://schemas.openxmlformats.org/officeDocument/2006/relationships/font" Target="fonts/LatoLight-boldItalic.fntdata"/><Relationship Id="rId28" Type="http://schemas.openxmlformats.org/officeDocument/2006/relationships/font" Target="fonts/OpenSansMedium-regular.fntdata"/><Relationship Id="rId27" Type="http://schemas.openxmlformats.org/officeDocument/2006/relationships/font" Target="fonts/Lexend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Medium-boldItalic.fntdata"/><Relationship Id="rId30" Type="http://schemas.openxmlformats.org/officeDocument/2006/relationships/font" Target="fonts/OpenSansMedium-italic.fntdata"/><Relationship Id="rId11" Type="http://schemas.openxmlformats.org/officeDocument/2006/relationships/slide" Target="slides/slide6.xml"/><Relationship Id="rId33" Type="http://schemas.openxmlformats.org/officeDocument/2006/relationships/font" Target="fonts/Lexend-bold.fntdata"/><Relationship Id="rId10" Type="http://schemas.openxmlformats.org/officeDocument/2006/relationships/slide" Target="slides/slide5.xml"/><Relationship Id="rId32" Type="http://schemas.openxmlformats.org/officeDocument/2006/relationships/font" Target="fonts/Lexend-regular.fntdata"/><Relationship Id="rId13" Type="http://schemas.openxmlformats.org/officeDocument/2006/relationships/slide" Target="slides/slide8.xml"/><Relationship Id="rId35" Type="http://schemas.openxmlformats.org/officeDocument/2006/relationships/font" Target="fonts/InterMedium-bold.fntdata"/><Relationship Id="rId12" Type="http://schemas.openxmlformats.org/officeDocument/2006/relationships/slide" Target="slides/slide7.xml"/><Relationship Id="rId34" Type="http://schemas.openxmlformats.org/officeDocument/2006/relationships/font" Target="fonts/InterMedium-regular.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font" Target="fonts/LeagueSpartan-bold.fntdata"/><Relationship Id="rId39" Type="http://schemas.openxmlformats.org/officeDocument/2006/relationships/font" Target="fonts/OpenSans-boldItalic.fntdata"/><Relationship Id="rId16" Type="http://schemas.openxmlformats.org/officeDocument/2006/relationships/font" Target="fonts/LeagueSpartan-regular.fntdata"/><Relationship Id="rId38" Type="http://schemas.openxmlformats.org/officeDocument/2006/relationships/font" Target="fonts/OpenSans-italic.fntdata"/><Relationship Id="rId19" Type="http://schemas.openxmlformats.org/officeDocument/2006/relationships/font" Target="fonts/Poppins-bold.fntdata"/><Relationship Id="rId18" Type="http://schemas.openxmlformats.org/officeDocument/2006/relationships/font" Target="fonts/Poppi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2be53ef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2be53ef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SLIDES_API301308578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SLIDES_API301308578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59118568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59118568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SLIDES_API59118568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SLIDES_API59118568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SLIDES_API591185687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SLIDES_API591185687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SLIDES_API59118568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SLIDES_API59118568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SLIDES_API59118568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SLIDES_API59118568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SLIDES_API59118568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SLIDES_API59118568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SLIDES_API30130857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SLIDES_API30130857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SLIDES_API301308578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SLIDES_API301308578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50" name="Shape 50"/>
        <p:cNvGrpSpPr/>
        <p:nvPr/>
      </p:nvGrpSpPr>
      <p:grpSpPr>
        <a:xfrm>
          <a:off x="0" y="0"/>
          <a:ext cx="0" cy="0"/>
          <a:chOff x="0" y="0"/>
          <a:chExt cx="0" cy="0"/>
        </a:xfrm>
      </p:grpSpPr>
      <p:sp>
        <p:nvSpPr>
          <p:cNvPr id="51" name="Google Shape;51;p13"/>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632175" y="1717350"/>
            <a:ext cx="5520900" cy="26523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54" name="Google Shape;54;p13"/>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5" name="Google Shape;55;p13"/>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56" name="Shape 56"/>
        <p:cNvGrpSpPr/>
        <p:nvPr/>
      </p:nvGrpSpPr>
      <p:grpSpPr>
        <a:xfrm>
          <a:off x="0" y="0"/>
          <a:ext cx="0" cy="0"/>
          <a:chOff x="0" y="0"/>
          <a:chExt cx="0" cy="0"/>
        </a:xfrm>
      </p:grpSpPr>
      <p:sp>
        <p:nvSpPr>
          <p:cNvPr id="57" name="Google Shape;57;p14"/>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8" name="Google Shape;58;p14"/>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59" name="Google Shape;59;p14"/>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60" name="Google Shape;60;p14"/>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lgn="r">
              <a:spcBef>
                <a:spcPts val="0"/>
              </a:spcBef>
              <a:spcAft>
                <a:spcPts val="0"/>
              </a:spcAft>
              <a:buSzPts val="1100"/>
              <a:buNone/>
              <a:defRPr sz="1100"/>
            </a:lvl2pPr>
            <a:lvl3pPr lvl="2" rtl="0" algn="r">
              <a:spcBef>
                <a:spcPts val="0"/>
              </a:spcBef>
              <a:spcAft>
                <a:spcPts val="0"/>
              </a:spcAft>
              <a:buSzPts val="1100"/>
              <a:buNone/>
              <a:defRPr sz="1100"/>
            </a:lvl3pPr>
            <a:lvl4pPr lvl="3" rtl="0" algn="r">
              <a:spcBef>
                <a:spcPts val="0"/>
              </a:spcBef>
              <a:spcAft>
                <a:spcPts val="0"/>
              </a:spcAft>
              <a:buSzPts val="1100"/>
              <a:buNone/>
              <a:defRPr sz="1100"/>
            </a:lvl4pPr>
            <a:lvl5pPr lvl="4" rtl="0" algn="r">
              <a:spcBef>
                <a:spcPts val="0"/>
              </a:spcBef>
              <a:spcAft>
                <a:spcPts val="0"/>
              </a:spcAft>
              <a:buSzPts val="1100"/>
              <a:buNone/>
              <a:defRPr sz="1100"/>
            </a:lvl5pPr>
            <a:lvl6pPr lvl="5" rtl="0" algn="r">
              <a:spcBef>
                <a:spcPts val="0"/>
              </a:spcBef>
              <a:spcAft>
                <a:spcPts val="0"/>
              </a:spcAft>
              <a:buSzPts val="1100"/>
              <a:buNone/>
              <a:defRPr sz="1100"/>
            </a:lvl6pPr>
            <a:lvl7pPr lvl="6" rtl="0" algn="r">
              <a:spcBef>
                <a:spcPts val="0"/>
              </a:spcBef>
              <a:spcAft>
                <a:spcPts val="0"/>
              </a:spcAft>
              <a:buSzPts val="1100"/>
              <a:buNone/>
              <a:defRPr sz="1100"/>
            </a:lvl7pPr>
            <a:lvl8pPr lvl="7" rtl="0" algn="r">
              <a:spcBef>
                <a:spcPts val="0"/>
              </a:spcBef>
              <a:spcAft>
                <a:spcPts val="0"/>
              </a:spcAft>
              <a:buSzPts val="1100"/>
              <a:buNone/>
              <a:defRPr sz="1100"/>
            </a:lvl8pPr>
            <a:lvl9pPr lvl="8" rtl="0" algn="r">
              <a:spcBef>
                <a:spcPts val="0"/>
              </a:spcBef>
              <a:spcAft>
                <a:spcPts val="0"/>
              </a:spcAft>
              <a:buSzPts val="1100"/>
              <a:buNone/>
              <a:defRPr sz="1100"/>
            </a:lvl9pPr>
          </a:lstStyle>
          <a:p/>
        </p:txBody>
      </p:sp>
      <p:sp>
        <p:nvSpPr>
          <p:cNvPr id="61" name="Google Shape;61;p14"/>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grpSp>
        <p:nvGrpSpPr>
          <p:cNvPr id="62" name="Google Shape;62;p14"/>
          <p:cNvGrpSpPr/>
          <p:nvPr/>
        </p:nvGrpSpPr>
        <p:grpSpPr>
          <a:xfrm>
            <a:off x="3095387" y="1241947"/>
            <a:ext cx="2953226" cy="2951755"/>
            <a:chOff x="3102288" y="1429998"/>
            <a:chExt cx="2953226" cy="2951755"/>
          </a:xfrm>
        </p:grpSpPr>
        <p:sp>
          <p:nvSpPr>
            <p:cNvPr id="63" name="Google Shape;63;p14"/>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64" name="Google Shape;64;p14"/>
            <p:cNvSpPr/>
            <p:nvPr/>
          </p:nvSpPr>
          <p:spPr>
            <a:xfrm>
              <a:off x="3102288"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65" name="Google Shape;65;p14"/>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66" name="Google Shape;66;p14"/>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67" name="Google Shape;67;p14"/>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68" name="Google Shape;68;p14"/>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01</a:t>
              </a:r>
              <a:endParaRPr b="1" sz="1600">
                <a:latin typeface="League Spartan"/>
                <a:ea typeface="League Spartan"/>
                <a:cs typeface="League Spartan"/>
                <a:sym typeface="League Spartan"/>
              </a:endParaRPr>
            </a:p>
          </p:txBody>
        </p:sp>
        <p:sp>
          <p:nvSpPr>
            <p:cNvPr id="69" name="Google Shape;69;p14"/>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02</a:t>
              </a:r>
              <a:endParaRPr b="1" sz="1600">
                <a:latin typeface="League Spartan"/>
                <a:ea typeface="League Spartan"/>
                <a:cs typeface="League Spartan"/>
                <a:sym typeface="League Spartan"/>
              </a:endParaRPr>
            </a:p>
          </p:txBody>
        </p:sp>
        <p:sp>
          <p:nvSpPr>
            <p:cNvPr id="70" name="Google Shape;70;p14"/>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03</a:t>
              </a:r>
              <a:endParaRPr b="1" sz="1600">
                <a:latin typeface="League Spartan"/>
                <a:ea typeface="League Spartan"/>
                <a:cs typeface="League Spartan"/>
                <a:sym typeface="League Spartan"/>
              </a:endParaRPr>
            </a:p>
          </p:txBody>
        </p:sp>
        <p:sp>
          <p:nvSpPr>
            <p:cNvPr id="71" name="Google Shape;71;p14"/>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04</a:t>
              </a:r>
              <a:endParaRPr b="1" sz="1600">
                <a:latin typeface="League Spartan"/>
                <a:ea typeface="League Spartan"/>
                <a:cs typeface="League Spartan"/>
                <a:sym typeface="League Spartan"/>
              </a:endParaRPr>
            </a:p>
          </p:txBody>
        </p:sp>
        <p:sp>
          <p:nvSpPr>
            <p:cNvPr id="72" name="Google Shape;72;p14"/>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League Spartan"/>
                  <a:ea typeface="League Spartan"/>
                  <a:cs typeface="League Spartan"/>
                  <a:sym typeface="League Spartan"/>
                </a:rPr>
                <a:t>05</a:t>
              </a:r>
              <a:endParaRPr b="1" sz="1600">
                <a:latin typeface="League Spartan"/>
                <a:ea typeface="League Spartan"/>
                <a:cs typeface="League Spartan"/>
                <a:sym typeface="League Spartan"/>
              </a:endParaRPr>
            </a:p>
          </p:txBody>
        </p:sp>
      </p:grpSp>
      <p:sp>
        <p:nvSpPr>
          <p:cNvPr id="73" name="Google Shape;73;p14"/>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74" name="Shape 74"/>
        <p:cNvGrpSpPr/>
        <p:nvPr/>
      </p:nvGrpSpPr>
      <p:grpSpPr>
        <a:xfrm>
          <a:off x="0" y="0"/>
          <a:ext cx="0" cy="0"/>
          <a:chOff x="0" y="0"/>
          <a:chExt cx="0" cy="0"/>
        </a:xfrm>
      </p:grpSpPr>
      <p:sp>
        <p:nvSpPr>
          <p:cNvPr id="75" name="Google Shape;75;p1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76" name="Google Shape;76;p1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77" name="Google Shape;77;p1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78" name="Google Shape;78;p1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79" name="Google Shape;79;p1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81" name="Google Shape;81;p1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82" name="Google Shape;82;p1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
        <p:nvSpPr>
          <p:cNvPr id="83" name="Google Shape;83;p1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League Spartan"/>
                <a:ea typeface="League Spartan"/>
                <a:cs typeface="League Spartan"/>
                <a:sym typeface="League Spartan"/>
              </a:rPr>
              <a:t>04</a:t>
            </a:r>
            <a:endParaRPr b="1" sz="500">
              <a:latin typeface="League Spartan"/>
              <a:ea typeface="League Spartan"/>
              <a:cs typeface="League Spartan"/>
              <a:sym typeface="League Spartan"/>
            </a:endParaRPr>
          </a:p>
        </p:txBody>
      </p:sp>
      <p:sp>
        <p:nvSpPr>
          <p:cNvPr id="84" name="Google Shape;84;p1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5" name="Google Shape;85;p1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1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_1">
    <p:spTree>
      <p:nvGrpSpPr>
        <p:cNvPr id="88" name="Shape 88"/>
        <p:cNvGrpSpPr/>
        <p:nvPr/>
      </p:nvGrpSpPr>
      <p:grpSpPr>
        <a:xfrm>
          <a:off x="0" y="0"/>
          <a:ext cx="0" cy="0"/>
          <a:chOff x="0" y="0"/>
          <a:chExt cx="0" cy="0"/>
        </a:xfrm>
      </p:grpSpPr>
      <p:sp>
        <p:nvSpPr>
          <p:cNvPr id="89" name="Google Shape;8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90" name="Google Shape;90;p16"/>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91" name="Google Shape;91;p16"/>
          <p:cNvSpPr/>
          <p:nvPr>
            <p:ph idx="2" type="pic"/>
          </p:nvPr>
        </p:nvSpPr>
        <p:spPr>
          <a:xfrm>
            <a:off x="5843075" y="632300"/>
            <a:ext cx="2615100" cy="3918900"/>
          </a:xfrm>
          <a:prstGeom prst="roundRect">
            <a:avLst>
              <a:gd fmla="val 16667" name="adj"/>
            </a:avLst>
          </a:prstGeom>
          <a:noFill/>
          <a:ln>
            <a:noFill/>
          </a:ln>
        </p:spPr>
      </p:sp>
      <p:sp>
        <p:nvSpPr>
          <p:cNvPr id="92" name="Google Shape;92;p16"/>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pic>
        <p:nvPicPr>
          <p:cNvPr id="93" name="Google Shape;93;p16"/>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94" name="Google Shape;94;p16"/>
          <p:cNvSpPr txBox="1"/>
          <p:nvPr>
            <p:ph idx="1" type="subTitle"/>
          </p:nvPr>
        </p:nvSpPr>
        <p:spPr>
          <a:xfrm>
            <a:off x="642700" y="1723725"/>
            <a:ext cx="3763800" cy="28275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95" name="Shape 95"/>
        <p:cNvGrpSpPr/>
        <p:nvPr/>
      </p:nvGrpSpPr>
      <p:grpSpPr>
        <a:xfrm>
          <a:off x="0" y="0"/>
          <a:ext cx="0" cy="0"/>
          <a:chOff x="0" y="0"/>
          <a:chExt cx="0" cy="0"/>
        </a:xfrm>
      </p:grpSpPr>
      <p:sp>
        <p:nvSpPr>
          <p:cNvPr id="96" name="Google Shape;9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7"/>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 name="Google Shape;98;p17"/>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9" name="Google Shape;99;p17"/>
          <p:cNvPicPr preferRelativeResize="0"/>
          <p:nvPr/>
        </p:nvPicPr>
        <p:blipFill rotWithShape="1">
          <a:blip r:embed="rId2">
            <a:alphaModFix/>
          </a:blip>
          <a:srcRect b="13464" l="0" r="49205" t="0"/>
          <a:stretch/>
        </p:blipFill>
        <p:spPr>
          <a:xfrm flipH="1">
            <a:off x="8025" y="3162568"/>
            <a:ext cx="1168200" cy="1980900"/>
          </a:xfrm>
          <a:prstGeom prst="rect">
            <a:avLst/>
          </a:prstGeom>
          <a:noFill/>
          <a:ln>
            <a:noFill/>
          </a:ln>
        </p:spPr>
      </p:pic>
      <p:sp>
        <p:nvSpPr>
          <p:cNvPr id="100" name="Google Shape;100;p17"/>
          <p:cNvSpPr txBox="1"/>
          <p:nvPr>
            <p:ph type="title"/>
          </p:nvPr>
        </p:nvSpPr>
        <p:spPr>
          <a:xfrm>
            <a:off x="383075" y="1011550"/>
            <a:ext cx="7753500" cy="6360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01" name="Google Shape;101;p17"/>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02" name="Google Shape;102;p17"/>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2">
    <p:spTree>
      <p:nvGrpSpPr>
        <p:cNvPr id="103" name="Shape 103"/>
        <p:cNvGrpSpPr/>
        <p:nvPr/>
      </p:nvGrpSpPr>
      <p:grpSpPr>
        <a:xfrm>
          <a:off x="0" y="0"/>
          <a:ext cx="0" cy="0"/>
          <a:chOff x="0" y="0"/>
          <a:chExt cx="0" cy="0"/>
        </a:xfrm>
      </p:grpSpPr>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05" name="Google Shape;105;p18"/>
          <p:cNvPicPr preferRelativeResize="0"/>
          <p:nvPr/>
        </p:nvPicPr>
        <p:blipFill>
          <a:blip r:embed="rId2">
            <a:alphaModFix/>
          </a:blip>
          <a:stretch>
            <a:fillRect/>
          </a:stretch>
        </p:blipFill>
        <p:spPr>
          <a:xfrm>
            <a:off x="6477450" y="2488875"/>
            <a:ext cx="2666551" cy="2654624"/>
          </a:xfrm>
          <a:prstGeom prst="rect">
            <a:avLst/>
          </a:prstGeom>
          <a:noFill/>
          <a:ln>
            <a:noFill/>
          </a:ln>
        </p:spPr>
      </p:pic>
      <p:sp>
        <p:nvSpPr>
          <p:cNvPr id="106" name="Google Shape;106;p18"/>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pic>
        <p:nvPicPr>
          <p:cNvPr id="107" name="Google Shape;107;p18"/>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108" name="Google Shape;108;p18"/>
          <p:cNvSpPr txBox="1"/>
          <p:nvPr>
            <p:ph idx="1" type="subTitle"/>
          </p:nvPr>
        </p:nvSpPr>
        <p:spPr>
          <a:xfrm>
            <a:off x="642700" y="1589400"/>
            <a:ext cx="6474600" cy="303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09" name="Shape 109"/>
        <p:cNvGrpSpPr/>
        <p:nvPr/>
      </p:nvGrpSpPr>
      <p:grpSpPr>
        <a:xfrm>
          <a:off x="0" y="0"/>
          <a:ext cx="0" cy="0"/>
          <a:chOff x="0" y="0"/>
          <a:chExt cx="0" cy="0"/>
        </a:xfrm>
      </p:grpSpPr>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19"/>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Poppins"/>
                <a:ea typeface="Poppins"/>
                <a:cs typeface="Poppins"/>
                <a:sym typeface="Poppins"/>
              </a:defRPr>
            </a:lvl2pPr>
            <a:lvl3pPr lvl="2" rtl="0" algn="ctr">
              <a:spcBef>
                <a:spcPts val="0"/>
              </a:spcBef>
              <a:spcAft>
                <a:spcPts val="0"/>
              </a:spcAft>
              <a:buSzPts val="2800"/>
              <a:buNone/>
              <a:defRPr>
                <a:latin typeface="Poppins"/>
                <a:ea typeface="Poppins"/>
                <a:cs typeface="Poppins"/>
                <a:sym typeface="Poppins"/>
              </a:defRPr>
            </a:lvl3pPr>
            <a:lvl4pPr lvl="3" rtl="0" algn="ctr">
              <a:spcBef>
                <a:spcPts val="0"/>
              </a:spcBef>
              <a:spcAft>
                <a:spcPts val="0"/>
              </a:spcAft>
              <a:buSzPts val="2800"/>
              <a:buNone/>
              <a:defRPr>
                <a:latin typeface="Poppins"/>
                <a:ea typeface="Poppins"/>
                <a:cs typeface="Poppins"/>
                <a:sym typeface="Poppins"/>
              </a:defRPr>
            </a:lvl4pPr>
            <a:lvl5pPr lvl="4" rtl="0" algn="ctr">
              <a:spcBef>
                <a:spcPts val="0"/>
              </a:spcBef>
              <a:spcAft>
                <a:spcPts val="0"/>
              </a:spcAft>
              <a:buSzPts val="2800"/>
              <a:buNone/>
              <a:defRPr>
                <a:latin typeface="Poppins"/>
                <a:ea typeface="Poppins"/>
                <a:cs typeface="Poppins"/>
                <a:sym typeface="Poppins"/>
              </a:defRPr>
            </a:lvl5pPr>
            <a:lvl6pPr lvl="5" rtl="0" algn="ctr">
              <a:spcBef>
                <a:spcPts val="0"/>
              </a:spcBef>
              <a:spcAft>
                <a:spcPts val="0"/>
              </a:spcAft>
              <a:buSzPts val="2800"/>
              <a:buNone/>
              <a:defRPr>
                <a:latin typeface="Poppins"/>
                <a:ea typeface="Poppins"/>
                <a:cs typeface="Poppins"/>
                <a:sym typeface="Poppins"/>
              </a:defRPr>
            </a:lvl6pPr>
            <a:lvl7pPr lvl="6" rtl="0" algn="ctr">
              <a:spcBef>
                <a:spcPts val="0"/>
              </a:spcBef>
              <a:spcAft>
                <a:spcPts val="0"/>
              </a:spcAft>
              <a:buSzPts val="2800"/>
              <a:buNone/>
              <a:defRPr>
                <a:latin typeface="Poppins"/>
                <a:ea typeface="Poppins"/>
                <a:cs typeface="Poppins"/>
                <a:sym typeface="Poppins"/>
              </a:defRPr>
            </a:lvl7pPr>
            <a:lvl8pPr lvl="7" rtl="0" algn="ctr">
              <a:spcBef>
                <a:spcPts val="0"/>
              </a:spcBef>
              <a:spcAft>
                <a:spcPts val="0"/>
              </a:spcAft>
              <a:buSzPts val="2800"/>
              <a:buNone/>
              <a:defRPr>
                <a:latin typeface="Poppins"/>
                <a:ea typeface="Poppins"/>
                <a:cs typeface="Poppins"/>
                <a:sym typeface="Poppins"/>
              </a:defRPr>
            </a:lvl8pPr>
            <a:lvl9pPr lvl="8" rtl="0" algn="ctr">
              <a:spcBef>
                <a:spcPts val="0"/>
              </a:spcBef>
              <a:spcAft>
                <a:spcPts val="0"/>
              </a:spcAft>
              <a:buSzPts val="2800"/>
              <a:buNone/>
              <a:defRPr>
                <a:latin typeface="Poppins"/>
                <a:ea typeface="Poppins"/>
                <a:cs typeface="Poppins"/>
                <a:sym typeface="Poppins"/>
              </a:defRPr>
            </a:lvl9pPr>
          </a:lstStyle>
          <a:p/>
        </p:txBody>
      </p:sp>
      <p:pic>
        <p:nvPicPr>
          <p:cNvPr id="112" name="Google Shape;112;p19"/>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1123775" y="997400"/>
            <a:ext cx="5472600" cy="726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100"/>
              <a:t> Automatic Vehicle License Plate Recognition System for Smart Transportation </a:t>
            </a:r>
            <a:r>
              <a:rPr lang="en" sz="2100"/>
              <a:t>.</a:t>
            </a:r>
            <a:endParaRPr/>
          </a:p>
        </p:txBody>
      </p:sp>
      <p:sp>
        <p:nvSpPr>
          <p:cNvPr id="118" name="Google Shape;118;p20"/>
          <p:cNvSpPr txBox="1"/>
          <p:nvPr/>
        </p:nvSpPr>
        <p:spPr>
          <a:xfrm>
            <a:off x="1031600" y="2093900"/>
            <a:ext cx="5175900" cy="13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Lexend Medium"/>
                <a:ea typeface="Lexend Medium"/>
                <a:cs typeface="Lexend Medium"/>
                <a:sym typeface="Lexend Medium"/>
              </a:rPr>
              <a:t>Name : Minar Mahmud Rafi</a:t>
            </a:r>
            <a:endParaRPr sz="1600">
              <a:solidFill>
                <a:srgbClr val="FFFFFF"/>
              </a:solidFill>
              <a:latin typeface="Lexend Medium"/>
              <a:ea typeface="Lexend Medium"/>
              <a:cs typeface="Lexend Medium"/>
              <a:sym typeface="Lexend Medium"/>
            </a:endParaRPr>
          </a:p>
          <a:p>
            <a:pPr indent="0" lvl="0" marL="0" rtl="0" algn="l">
              <a:spcBef>
                <a:spcPts val="0"/>
              </a:spcBef>
              <a:spcAft>
                <a:spcPts val="0"/>
              </a:spcAft>
              <a:buNone/>
            </a:pPr>
            <a:r>
              <a:rPr lang="en" sz="1600">
                <a:solidFill>
                  <a:srgbClr val="FFFFFF"/>
                </a:solidFill>
                <a:latin typeface="Lexend Medium"/>
                <a:ea typeface="Lexend Medium"/>
                <a:cs typeface="Lexend Medium"/>
                <a:sym typeface="Lexend Medium"/>
              </a:rPr>
              <a:t>ID : 23273008</a:t>
            </a:r>
            <a:endParaRPr sz="1600">
              <a:solidFill>
                <a:srgbClr val="FFFFFF"/>
              </a:solidFill>
              <a:latin typeface="Lexend Medium"/>
              <a:ea typeface="Lexend Medium"/>
              <a:cs typeface="Lexend Medium"/>
              <a:sym typeface="Lexend Medium"/>
            </a:endParaRPr>
          </a:p>
          <a:p>
            <a:pPr indent="0" lvl="0" marL="0" rtl="0" algn="l">
              <a:spcBef>
                <a:spcPts val="0"/>
              </a:spcBef>
              <a:spcAft>
                <a:spcPts val="0"/>
              </a:spcAft>
              <a:buNone/>
            </a:pPr>
            <a:r>
              <a:rPr lang="en" sz="1600">
                <a:solidFill>
                  <a:srgbClr val="FFFFFF"/>
                </a:solidFill>
                <a:latin typeface="Lexend Medium"/>
                <a:ea typeface="Lexend Medium"/>
                <a:cs typeface="Lexend Medium"/>
                <a:sym typeface="Lexend Medium"/>
              </a:rPr>
              <a:t>TEAM : 12</a:t>
            </a:r>
            <a:endParaRPr sz="1600">
              <a:solidFill>
                <a:srgbClr val="FFFFFF"/>
              </a:solidFill>
              <a:latin typeface="Lexend Medium"/>
              <a:ea typeface="Lexend Medium"/>
              <a:cs typeface="Lexend Medium"/>
              <a:sym typeface="Lexend Medium"/>
            </a:endParaRPr>
          </a:p>
          <a:p>
            <a:pPr indent="0" lvl="0" marL="0" rtl="0" algn="l">
              <a:spcBef>
                <a:spcPts val="0"/>
              </a:spcBef>
              <a:spcAft>
                <a:spcPts val="0"/>
              </a:spcAft>
              <a:buNone/>
            </a:pPr>
            <a:r>
              <a:t/>
            </a:r>
            <a:endParaRPr sz="2000">
              <a:solidFill>
                <a:srgbClr val="FFFFFF"/>
              </a:solidFill>
              <a:latin typeface="Inter Medium"/>
              <a:ea typeface="Inter Medium"/>
              <a:cs typeface="Inter Medium"/>
              <a:sym typeface="Inter Medium"/>
            </a:endParaRPr>
          </a:p>
          <a:p>
            <a:pPr indent="0" lvl="0" marL="0" rtl="0" algn="l">
              <a:spcBef>
                <a:spcPts val="0"/>
              </a:spcBef>
              <a:spcAft>
                <a:spcPts val="0"/>
              </a:spcAft>
              <a:buNone/>
            </a:pPr>
            <a:r>
              <a:t/>
            </a:r>
            <a:endParaRPr sz="2000">
              <a:solidFill>
                <a:srgbClr val="FFFFFF"/>
              </a:solidFill>
              <a:latin typeface="Inter Medium"/>
              <a:ea typeface="Inter Medium"/>
              <a:cs typeface="Inter Medium"/>
              <a:sym typeface="Inter Medium"/>
            </a:endParaRPr>
          </a:p>
          <a:p>
            <a:pPr indent="0" lvl="0" marL="0" rtl="0" algn="l">
              <a:spcBef>
                <a:spcPts val="0"/>
              </a:spcBef>
              <a:spcAft>
                <a:spcPts val="0"/>
              </a:spcAft>
              <a:buNone/>
            </a:pPr>
            <a:r>
              <a:rPr lang="en">
                <a:solidFill>
                  <a:srgbClr val="EEFF41"/>
                </a:solidFill>
                <a:latin typeface="Lexend"/>
                <a:ea typeface="Lexend"/>
                <a:cs typeface="Lexend"/>
                <a:sym typeface="Lexend"/>
              </a:rPr>
              <a:t>ST NAME: Farah Binta Haque</a:t>
            </a:r>
            <a:endParaRPr>
              <a:solidFill>
                <a:srgbClr val="EEFF41"/>
              </a:solidFill>
              <a:latin typeface="Lexend"/>
              <a:ea typeface="Lexend"/>
              <a:cs typeface="Lexend"/>
              <a:sym typeface="Lexend"/>
            </a:endParaRPr>
          </a:p>
          <a:p>
            <a:pPr indent="0" lvl="0" marL="0" rtl="0" algn="l">
              <a:spcBef>
                <a:spcPts val="0"/>
              </a:spcBef>
              <a:spcAft>
                <a:spcPts val="0"/>
              </a:spcAft>
              <a:buNone/>
            </a:pPr>
            <a:r>
              <a:rPr lang="en">
                <a:solidFill>
                  <a:srgbClr val="EEFF41"/>
                </a:solidFill>
                <a:latin typeface="Lexend"/>
                <a:ea typeface="Lexend"/>
                <a:cs typeface="Lexend"/>
                <a:sym typeface="Lexend"/>
              </a:rPr>
              <a:t>RA : Sabbir </a:t>
            </a:r>
            <a:endParaRPr>
              <a:solidFill>
                <a:srgbClr val="EEFF41"/>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530400" y="2208300"/>
            <a:ext cx="80832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 for your time and attention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687525" y="1116650"/>
            <a:ext cx="5734200" cy="974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100">
                <a:latin typeface="Arial"/>
                <a:ea typeface="Arial"/>
                <a:cs typeface="Arial"/>
                <a:sym typeface="Arial"/>
              </a:rPr>
              <a:t>Automatic Vehicle License Plate Recognition System for Smart Transportation </a:t>
            </a:r>
            <a:r>
              <a:rPr lang="en" sz="2100">
                <a:latin typeface="Arial"/>
                <a:ea typeface="Arial"/>
                <a:cs typeface="Arial"/>
                <a:sym typeface="Arial"/>
              </a:rPr>
              <a:t>.</a:t>
            </a:r>
            <a:endParaRPr sz="2600"/>
          </a:p>
        </p:txBody>
      </p:sp>
      <p:sp>
        <p:nvSpPr>
          <p:cNvPr id="124" name="Google Shape;124;p21"/>
          <p:cNvSpPr txBox="1"/>
          <p:nvPr>
            <p:ph idx="1" type="body"/>
          </p:nvPr>
        </p:nvSpPr>
        <p:spPr>
          <a:xfrm>
            <a:off x="687525" y="2398800"/>
            <a:ext cx="5520900" cy="265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t>This presentation introduces an innovative ALPR system tailored specifically for the diverse range of vehicle license plates in Myanmar. It emphasizes the importance of implementing advanced technologies in Yangon, the bustling capital. The presentation covers the algorithms, tools, and performance metrics of the system.</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1" type="subTitle"/>
          </p:nvPr>
        </p:nvSpPr>
        <p:spPr>
          <a:xfrm>
            <a:off x="6354875" y="1183150"/>
            <a:ext cx="2318400" cy="9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latin typeface="Open Sans"/>
                <a:ea typeface="Open Sans"/>
                <a:cs typeface="Open Sans"/>
                <a:sym typeface="Open Sans"/>
              </a:rPr>
              <a:t>Introduces an innovative ALPR system for Myanmar's license plates.</a:t>
            </a:r>
            <a:endParaRPr b="1">
              <a:latin typeface="Open Sans"/>
              <a:ea typeface="Open Sans"/>
              <a:cs typeface="Open Sans"/>
              <a:sym typeface="Open Sans"/>
            </a:endParaRPr>
          </a:p>
        </p:txBody>
      </p:sp>
      <p:sp>
        <p:nvSpPr>
          <p:cNvPr id="130" name="Google Shape;130;p22"/>
          <p:cNvSpPr txBox="1"/>
          <p:nvPr>
            <p:ph idx="2" type="subTitle"/>
          </p:nvPr>
        </p:nvSpPr>
        <p:spPr>
          <a:xfrm>
            <a:off x="6354875" y="2399350"/>
            <a:ext cx="2318400" cy="104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latin typeface="Open Sans"/>
                <a:ea typeface="Open Sans"/>
                <a:cs typeface="Open Sans"/>
                <a:sym typeface="Open Sans"/>
              </a:rPr>
              <a:t>Emphasizes the importance of implementing advanced technologies in Yangon.</a:t>
            </a:r>
            <a:endParaRPr b="1">
              <a:latin typeface="Open Sans"/>
              <a:ea typeface="Open Sans"/>
              <a:cs typeface="Open Sans"/>
              <a:sym typeface="Open Sans"/>
            </a:endParaRPr>
          </a:p>
        </p:txBody>
      </p:sp>
      <p:sp>
        <p:nvSpPr>
          <p:cNvPr id="131" name="Google Shape;131;p22"/>
          <p:cNvSpPr txBox="1"/>
          <p:nvPr>
            <p:ph idx="3" type="subTitle"/>
          </p:nvPr>
        </p:nvSpPr>
        <p:spPr>
          <a:xfrm>
            <a:off x="456925" y="1278100"/>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b="1" lang="en">
                <a:latin typeface="Open Sans"/>
                <a:ea typeface="Open Sans"/>
                <a:cs typeface="Open Sans"/>
                <a:sym typeface="Open Sans"/>
              </a:rPr>
              <a:t>Details algorithms and tools designed for English character-based license plates</a:t>
            </a:r>
            <a:endParaRPr b="1">
              <a:latin typeface="Open Sans"/>
              <a:ea typeface="Open Sans"/>
              <a:cs typeface="Open Sans"/>
              <a:sym typeface="Open Sans"/>
            </a:endParaRPr>
          </a:p>
        </p:txBody>
      </p:sp>
      <p:sp>
        <p:nvSpPr>
          <p:cNvPr id="132" name="Google Shape;132;p22"/>
          <p:cNvSpPr txBox="1"/>
          <p:nvPr>
            <p:ph idx="4" type="subTitle"/>
          </p:nvPr>
        </p:nvSpPr>
        <p:spPr>
          <a:xfrm>
            <a:off x="470725" y="3321975"/>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b="1" lang="en">
                <a:latin typeface="Open Sans"/>
                <a:ea typeface="Open Sans"/>
                <a:cs typeface="Open Sans"/>
                <a:sym typeface="Open Sans"/>
              </a:rPr>
              <a:t>Addresses ASEAN's smart city initiatives.</a:t>
            </a:r>
            <a:endParaRPr b="1">
              <a:latin typeface="Open Sans"/>
              <a:ea typeface="Open Sans"/>
              <a:cs typeface="Open Sans"/>
              <a:sym typeface="Open Sans"/>
            </a:endParaRPr>
          </a:p>
        </p:txBody>
      </p:sp>
      <p:sp>
        <p:nvSpPr>
          <p:cNvPr id="133" name="Google Shape;133;p22"/>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134" name="Google Shape;134;p22"/>
          <p:cNvSpPr txBox="1"/>
          <p:nvPr>
            <p:ph idx="5" type="subTitle"/>
          </p:nvPr>
        </p:nvSpPr>
        <p:spPr>
          <a:xfrm>
            <a:off x="6354875" y="3668350"/>
            <a:ext cx="2318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latin typeface="Open Sans"/>
                <a:ea typeface="Open Sans"/>
                <a:cs typeface="Open Sans"/>
                <a:sym typeface="Open Sans"/>
              </a:rPr>
              <a:t>Showcases exceptional performance metrics.</a:t>
            </a:r>
            <a:endParaRPr b="1">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 type="subTitle"/>
          </p:nvPr>
        </p:nvSpPr>
        <p:spPr>
          <a:xfrm>
            <a:off x="4674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b="1" lang="en">
                <a:latin typeface="Open Sans"/>
                <a:ea typeface="Open Sans"/>
                <a:cs typeface="Open Sans"/>
                <a:sym typeface="Open Sans"/>
              </a:rPr>
              <a:t>Motivated by ASEAN's collective endeavor towards smart and sustainable urban development.</a:t>
            </a:r>
            <a:endParaRPr b="1">
              <a:latin typeface="Open Sans"/>
              <a:ea typeface="Open Sans"/>
              <a:cs typeface="Open Sans"/>
              <a:sym typeface="Open Sans"/>
            </a:endParaRPr>
          </a:p>
        </p:txBody>
      </p:sp>
      <p:sp>
        <p:nvSpPr>
          <p:cNvPr id="140" name="Google Shape;140;p23"/>
          <p:cNvSpPr txBox="1"/>
          <p:nvPr>
            <p:ph idx="2" type="subTitle"/>
          </p:nvPr>
        </p:nvSpPr>
        <p:spPr>
          <a:xfrm>
            <a:off x="467425" y="309642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b="1" lang="en">
                <a:latin typeface="Open Sans"/>
                <a:ea typeface="Open Sans"/>
                <a:cs typeface="Open Sans"/>
                <a:sym typeface="Open Sans"/>
              </a:rPr>
              <a:t>Identifies the absence of comprehensive ALPR systems within Myanmar.</a:t>
            </a:r>
            <a:endParaRPr b="1">
              <a:latin typeface="Open Sans"/>
              <a:ea typeface="Open Sans"/>
              <a:cs typeface="Open Sans"/>
              <a:sym typeface="Open Sans"/>
            </a:endParaRPr>
          </a:p>
        </p:txBody>
      </p:sp>
      <p:sp>
        <p:nvSpPr>
          <p:cNvPr id="141" name="Google Shape;141;p23"/>
          <p:cNvSpPr txBox="1"/>
          <p:nvPr>
            <p:ph idx="3" type="subTitle"/>
          </p:nvPr>
        </p:nvSpPr>
        <p:spPr>
          <a:xfrm>
            <a:off x="6302925" y="139497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latin typeface="Open Sans"/>
                <a:ea typeface="Open Sans"/>
                <a:cs typeface="Open Sans"/>
                <a:sym typeface="Open Sans"/>
              </a:rPr>
              <a:t>Aims to develop a pioneering ALPR system tailored for Myanmar's license plates.</a:t>
            </a:r>
            <a:endParaRPr b="1">
              <a:latin typeface="Open Sans"/>
              <a:ea typeface="Open Sans"/>
              <a:cs typeface="Open Sans"/>
              <a:sym typeface="Open Sans"/>
            </a:endParaRPr>
          </a:p>
        </p:txBody>
      </p:sp>
      <p:sp>
        <p:nvSpPr>
          <p:cNvPr id="142" name="Google Shape;142;p23"/>
          <p:cNvSpPr txBox="1"/>
          <p:nvPr>
            <p:ph idx="4" type="subTitle"/>
          </p:nvPr>
        </p:nvSpPr>
        <p:spPr>
          <a:xfrm>
            <a:off x="6302925" y="30964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latin typeface="Open Sans"/>
                <a:ea typeface="Open Sans"/>
                <a:cs typeface="Open Sans"/>
                <a:sym typeface="Open Sans"/>
              </a:rPr>
              <a:t>Essential for smarter transportation systems in the region.</a:t>
            </a:r>
            <a:endParaRPr b="1">
              <a:latin typeface="Open Sans"/>
              <a:ea typeface="Open Sans"/>
              <a:cs typeface="Open Sans"/>
              <a:sym typeface="Open Sans"/>
            </a:endParaRPr>
          </a:p>
        </p:txBody>
      </p:sp>
      <p:sp>
        <p:nvSpPr>
          <p:cNvPr id="143" name="Google Shape;143;p23"/>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Motivation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632175" y="9206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Contribution</a:t>
            </a:r>
            <a:endParaRPr/>
          </a:p>
        </p:txBody>
      </p:sp>
      <p:sp>
        <p:nvSpPr>
          <p:cNvPr id="149" name="Google Shape;149;p24"/>
          <p:cNvSpPr txBox="1"/>
          <p:nvPr>
            <p:ph idx="1" type="subTitle"/>
          </p:nvPr>
        </p:nvSpPr>
        <p:spPr>
          <a:xfrm>
            <a:off x="642700" y="1723725"/>
            <a:ext cx="5381400" cy="28275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0"/>
              </a:spcBef>
              <a:spcAft>
                <a:spcPts val="0"/>
              </a:spcAft>
              <a:buSzPts val="1800"/>
              <a:buChar char="●"/>
            </a:pPr>
            <a:r>
              <a:rPr b="1" lang="en"/>
              <a:t>Illustrates the OpenALPR implementation and standalone system architecture.</a:t>
            </a:r>
            <a:endParaRPr b="1"/>
          </a:p>
          <a:p>
            <a:pPr indent="-342900" lvl="0" marL="457200" rtl="0" algn="l">
              <a:lnSpc>
                <a:spcPct val="110000"/>
              </a:lnSpc>
              <a:spcBef>
                <a:spcPts val="0"/>
              </a:spcBef>
              <a:spcAft>
                <a:spcPts val="0"/>
              </a:spcAft>
              <a:buSzPts val="1800"/>
              <a:buChar char="●"/>
            </a:pPr>
            <a:r>
              <a:rPr b="1" lang="en"/>
              <a:t>Demonstrates accuracy metrics and </a:t>
            </a:r>
            <a:r>
              <a:rPr b="1" lang="en"/>
              <a:t>real world</a:t>
            </a:r>
            <a:r>
              <a:rPr b="1" lang="en"/>
              <a:t> applicability.</a:t>
            </a:r>
            <a:endParaRPr b="1"/>
          </a:p>
          <a:p>
            <a:pPr indent="-342900" lvl="0" marL="457200" rtl="0" algn="l">
              <a:lnSpc>
                <a:spcPct val="110000"/>
              </a:lnSpc>
              <a:spcBef>
                <a:spcPts val="0"/>
              </a:spcBef>
              <a:spcAft>
                <a:spcPts val="0"/>
              </a:spcAft>
              <a:buSzPts val="1800"/>
              <a:buChar char="●"/>
            </a:pPr>
            <a:r>
              <a:rPr b="1" lang="en"/>
              <a:t>Sets a new benchmark in ALPR technology within ASEAN's context.</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idx="1" type="subTitle"/>
          </p:nvPr>
        </p:nvSpPr>
        <p:spPr>
          <a:xfrm>
            <a:off x="383075" y="1908900"/>
            <a:ext cx="2469000" cy="40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t>Elaborates on the system's architecture and testing processes.</a:t>
            </a:r>
            <a:endParaRPr b="1"/>
          </a:p>
        </p:txBody>
      </p:sp>
      <p:sp>
        <p:nvSpPr>
          <p:cNvPr id="155" name="Google Shape;155;p25"/>
          <p:cNvSpPr txBox="1"/>
          <p:nvPr>
            <p:ph idx="2" type="subTitle"/>
          </p:nvPr>
        </p:nvSpPr>
        <p:spPr>
          <a:xfrm>
            <a:off x="3284763"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t>Explains performance metrics and real-world deployment in Yangon.</a:t>
            </a:r>
            <a:endParaRPr b="1"/>
          </a:p>
        </p:txBody>
      </p:sp>
      <p:sp>
        <p:nvSpPr>
          <p:cNvPr id="156" name="Google Shape;156;p25"/>
          <p:cNvSpPr txBox="1"/>
          <p:nvPr>
            <p:ph type="title"/>
          </p:nvPr>
        </p:nvSpPr>
        <p:spPr>
          <a:xfrm>
            <a:off x="383075" y="10115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57" name="Google Shape;157;p25"/>
          <p:cNvSpPr txBox="1"/>
          <p:nvPr>
            <p:ph idx="3" type="subTitle"/>
          </p:nvPr>
        </p:nvSpPr>
        <p:spPr>
          <a:xfrm>
            <a:off x="6186450" y="1908900"/>
            <a:ext cx="2469000" cy="3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t>Provides an in-depth understanding of the system's development and capabilities.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632175" y="920625"/>
            <a:ext cx="64851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3" name="Google Shape;163;p26"/>
          <p:cNvSpPr txBox="1"/>
          <p:nvPr>
            <p:ph idx="1" type="subTitle"/>
          </p:nvPr>
        </p:nvSpPr>
        <p:spPr>
          <a:xfrm>
            <a:off x="642700" y="1589400"/>
            <a:ext cx="6474600" cy="3030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n" sz="1000">
                <a:solidFill>
                  <a:schemeClr val="dk1"/>
                </a:solidFill>
                <a:latin typeface="Arial"/>
                <a:ea typeface="Arial"/>
                <a:cs typeface="Arial"/>
                <a:sym typeface="Arial"/>
              </a:rPr>
              <a:t>Summarizing the system's effectiveness, cost-efficiency, and unique attributes, the conclusion sets the stage for potential advancements and applications in ALPR technology tailored for Myanmar's context.</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1" type="subTitle"/>
          </p:nvPr>
        </p:nvSpPr>
        <p:spPr>
          <a:xfrm>
            <a:off x="6354875" y="1183150"/>
            <a:ext cx="2318400" cy="99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latin typeface="Open Sans"/>
                <a:ea typeface="Open Sans"/>
                <a:cs typeface="Open Sans"/>
                <a:sym typeface="Open Sans"/>
              </a:rPr>
              <a:t>First Limitation: Non-standard license plate formats</a:t>
            </a:r>
            <a:endParaRPr b="1">
              <a:latin typeface="Open Sans"/>
              <a:ea typeface="Open Sans"/>
              <a:cs typeface="Open Sans"/>
              <a:sym typeface="Open Sans"/>
            </a:endParaRPr>
          </a:p>
        </p:txBody>
      </p:sp>
      <p:sp>
        <p:nvSpPr>
          <p:cNvPr id="169" name="Google Shape;169;p27"/>
          <p:cNvSpPr txBox="1"/>
          <p:nvPr>
            <p:ph idx="2" type="subTitle"/>
          </p:nvPr>
        </p:nvSpPr>
        <p:spPr>
          <a:xfrm>
            <a:off x="6354875" y="2399350"/>
            <a:ext cx="2318400" cy="1047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latin typeface="Open Sans"/>
                <a:ea typeface="Open Sans"/>
                <a:cs typeface="Open Sans"/>
                <a:sym typeface="Open Sans"/>
              </a:rPr>
              <a:t>Challenges with image capture quality</a:t>
            </a:r>
            <a:endParaRPr b="1">
              <a:latin typeface="Open Sans"/>
              <a:ea typeface="Open Sans"/>
              <a:cs typeface="Open Sans"/>
              <a:sym typeface="Open Sans"/>
            </a:endParaRPr>
          </a:p>
        </p:txBody>
      </p:sp>
      <p:sp>
        <p:nvSpPr>
          <p:cNvPr id="170" name="Google Shape;170;p27"/>
          <p:cNvSpPr txBox="1"/>
          <p:nvPr>
            <p:ph idx="3" type="subTitle"/>
          </p:nvPr>
        </p:nvSpPr>
        <p:spPr>
          <a:xfrm>
            <a:off x="456925" y="1278100"/>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b="1" lang="en">
                <a:latin typeface="Open Sans"/>
                <a:ea typeface="Open Sans"/>
                <a:cs typeface="Open Sans"/>
                <a:sym typeface="Open Sans"/>
              </a:rPr>
              <a:t>Environmental factors affecting accuracy</a:t>
            </a:r>
            <a:endParaRPr b="1">
              <a:latin typeface="Open Sans"/>
              <a:ea typeface="Open Sans"/>
              <a:cs typeface="Open Sans"/>
              <a:sym typeface="Open Sans"/>
            </a:endParaRPr>
          </a:p>
        </p:txBody>
      </p:sp>
      <p:sp>
        <p:nvSpPr>
          <p:cNvPr id="171" name="Google Shape;171;p27"/>
          <p:cNvSpPr txBox="1"/>
          <p:nvPr>
            <p:ph idx="4" type="subTitle"/>
          </p:nvPr>
        </p:nvSpPr>
        <p:spPr>
          <a:xfrm>
            <a:off x="470725" y="3321975"/>
            <a:ext cx="231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b="1" lang="en">
                <a:latin typeface="Open Sans"/>
                <a:ea typeface="Open Sans"/>
                <a:cs typeface="Open Sans"/>
                <a:sym typeface="Open Sans"/>
              </a:rPr>
              <a:t>Limitations due to hardware constraints</a:t>
            </a:r>
            <a:endParaRPr b="1">
              <a:latin typeface="Open Sans"/>
              <a:ea typeface="Open Sans"/>
              <a:cs typeface="Open Sans"/>
              <a:sym typeface="Open Sans"/>
            </a:endParaRPr>
          </a:p>
        </p:txBody>
      </p:sp>
      <p:sp>
        <p:nvSpPr>
          <p:cNvPr id="172" name="Google Shape;172;p2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173" name="Google Shape;173;p27"/>
          <p:cNvSpPr txBox="1"/>
          <p:nvPr>
            <p:ph idx="5" type="subTitle"/>
          </p:nvPr>
        </p:nvSpPr>
        <p:spPr>
          <a:xfrm>
            <a:off x="6354875" y="3668350"/>
            <a:ext cx="2318400" cy="121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a:latin typeface="Open Sans"/>
                <a:ea typeface="Open Sans"/>
                <a:cs typeface="Open Sans"/>
                <a:sym typeface="Open Sans"/>
              </a:rPr>
              <a:t>Processing demands in urban areas</a:t>
            </a:r>
            <a:endParaRPr b="1">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8"/>
          <p:cNvPicPr preferRelativeResize="0"/>
          <p:nvPr>
            <p:ph idx="2" type="pic"/>
          </p:nvPr>
        </p:nvPicPr>
        <p:blipFill rotWithShape="1">
          <a:blip r:embed="rId3">
            <a:alphaModFix/>
          </a:blip>
          <a:srcRect b="0" l="27767" r="27762" t="0"/>
          <a:stretch/>
        </p:blipFill>
        <p:spPr>
          <a:xfrm>
            <a:off x="5843075" y="632300"/>
            <a:ext cx="2615100" cy="3918900"/>
          </a:xfrm>
          <a:prstGeom prst="roundRect">
            <a:avLst>
              <a:gd fmla="val 16667" name="adj"/>
            </a:avLst>
          </a:prstGeom>
        </p:spPr>
      </p:pic>
      <p:sp>
        <p:nvSpPr>
          <p:cNvPr id="179" name="Google Shape;179;p28"/>
          <p:cNvSpPr txBox="1"/>
          <p:nvPr>
            <p:ph type="title"/>
          </p:nvPr>
        </p:nvSpPr>
        <p:spPr>
          <a:xfrm>
            <a:off x="642700" y="7665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Synthesis</a:t>
            </a:r>
            <a:endParaRPr/>
          </a:p>
        </p:txBody>
      </p:sp>
      <p:sp>
        <p:nvSpPr>
          <p:cNvPr id="180" name="Google Shape;180;p28"/>
          <p:cNvSpPr txBox="1"/>
          <p:nvPr>
            <p:ph idx="1" type="subTitle"/>
          </p:nvPr>
        </p:nvSpPr>
        <p:spPr>
          <a:xfrm>
            <a:off x="642700" y="1414225"/>
            <a:ext cx="4750200" cy="2827500"/>
          </a:xfrm>
          <a:prstGeom prst="rect">
            <a:avLst/>
          </a:prstGeom>
        </p:spPr>
        <p:txBody>
          <a:bodyPr anchorCtr="0" anchor="t" bIns="91425" lIns="91425" spcFirstLastPara="1" rIns="91425" wrap="square" tIns="91425">
            <a:noAutofit/>
          </a:bodyPr>
          <a:lstStyle/>
          <a:p>
            <a:pPr indent="-342900" lvl="0" marL="457200" rtl="0" algn="l">
              <a:lnSpc>
                <a:spcPct val="110000"/>
              </a:lnSpc>
              <a:spcBef>
                <a:spcPts val="0"/>
              </a:spcBef>
              <a:spcAft>
                <a:spcPts val="0"/>
              </a:spcAft>
              <a:buSzPts val="1800"/>
              <a:buChar char="●"/>
            </a:pPr>
            <a:r>
              <a:rPr b="1" lang="en"/>
              <a:t>Insights for smarter transportation systems</a:t>
            </a:r>
            <a:endParaRPr b="1"/>
          </a:p>
          <a:p>
            <a:pPr indent="-342900" lvl="0" marL="457200" rtl="0" algn="l">
              <a:lnSpc>
                <a:spcPct val="110000"/>
              </a:lnSpc>
              <a:spcBef>
                <a:spcPts val="0"/>
              </a:spcBef>
              <a:spcAft>
                <a:spcPts val="0"/>
              </a:spcAft>
              <a:buSzPts val="1800"/>
              <a:buChar char="●"/>
            </a:pPr>
            <a:r>
              <a:rPr b="1" lang="en"/>
              <a:t>Enhanced regional recognition on license plates</a:t>
            </a:r>
            <a:endParaRPr b="1"/>
          </a:p>
          <a:p>
            <a:pPr indent="-342900" lvl="0" marL="457200" rtl="0" algn="l">
              <a:lnSpc>
                <a:spcPct val="110000"/>
              </a:lnSpc>
              <a:spcBef>
                <a:spcPts val="0"/>
              </a:spcBef>
              <a:spcAft>
                <a:spcPts val="0"/>
              </a:spcAft>
              <a:buSzPts val="1800"/>
              <a:buChar char="●"/>
            </a:pPr>
            <a:r>
              <a:rPr b="1" lang="en"/>
              <a:t>Live video integration for </a:t>
            </a:r>
            <a:r>
              <a:rPr b="1" lang="en"/>
              <a:t>real time</a:t>
            </a:r>
            <a:r>
              <a:rPr b="1" lang="en"/>
              <a:t> monitoring</a:t>
            </a:r>
            <a:endParaRPr b="1"/>
          </a:p>
          <a:p>
            <a:pPr indent="-342900" lvl="0" marL="457200" rtl="0" algn="l">
              <a:lnSpc>
                <a:spcPct val="110000"/>
              </a:lnSpc>
              <a:spcBef>
                <a:spcPts val="0"/>
              </a:spcBef>
              <a:spcAft>
                <a:spcPts val="0"/>
              </a:spcAft>
              <a:buSzPts val="1800"/>
              <a:buChar char="●"/>
            </a:pPr>
            <a:r>
              <a:rPr b="1" lang="en"/>
              <a:t>Continual advancements to improve accuracy</a:t>
            </a:r>
            <a:endParaRPr b="1"/>
          </a:p>
          <a:p>
            <a:pPr indent="-342900" lvl="0" marL="457200" rtl="0" algn="l">
              <a:lnSpc>
                <a:spcPct val="110000"/>
              </a:lnSpc>
              <a:spcBef>
                <a:spcPts val="0"/>
              </a:spcBef>
              <a:spcAft>
                <a:spcPts val="0"/>
              </a:spcAft>
              <a:buSzPts val="1800"/>
              <a:buChar char="●"/>
            </a:pPr>
            <a:r>
              <a:rPr b="1" lang="en"/>
              <a:t>ALPR technology tailored to Myanmar's context</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