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Lexend Medium"/>
      <p:regular r:id="rId23"/>
      <p:bold r:id="rId24"/>
    </p:embeddedFont>
    <p:embeddedFont>
      <p:font typeface="Lexend"/>
      <p:regular r:id="rId25"/>
      <p:bold r:id="rId26"/>
    </p:embeddedFont>
    <p:embeddedFont>
      <p:font typeface="Inter Medium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LexendMedium-bold.fntdata"/><Relationship Id="rId23" Type="http://schemas.openxmlformats.org/officeDocument/2006/relationships/font" Target="fonts/Lexend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exend-bold.fntdata"/><Relationship Id="rId25" Type="http://schemas.openxmlformats.org/officeDocument/2006/relationships/font" Target="fonts/Lexend-regular.fntdata"/><Relationship Id="rId28" Type="http://schemas.openxmlformats.org/officeDocument/2006/relationships/font" Target="fonts/InterMedium-bold.fntdata"/><Relationship Id="rId27" Type="http://schemas.openxmlformats.org/officeDocument/2006/relationships/font" Target="fonts/Inter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Lato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2c6333a2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2c6333a2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2c6333a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2c6333a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2c6333a2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2c6333a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2c6333a2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2c6333a2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2c6333a2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2c6333a2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2c6333a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2c6333a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2c6333a2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2c6333a2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2c6333a2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2c6333a2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3059675" y="887350"/>
            <a:ext cx="56718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Smart Farming: Internet of Things (IoT)-Based Sustainable Agriculture </a:t>
            </a:r>
            <a:r>
              <a:rPr lang="en" sz="2400">
                <a:solidFill>
                  <a:schemeClr val="lt1"/>
                </a:solidFill>
              </a:rPr>
              <a:t>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3166775" y="1983850"/>
            <a:ext cx="51759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exend Medium"/>
                <a:ea typeface="Lexend Medium"/>
                <a:cs typeface="Lexend Medium"/>
                <a:sym typeface="Lexend Medium"/>
              </a:rPr>
              <a:t>Name : Minar Mahmud Rafi</a:t>
            </a:r>
            <a:endParaRPr sz="1600">
              <a:solidFill>
                <a:srgbClr val="FFFFFF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exend Medium"/>
                <a:ea typeface="Lexend Medium"/>
                <a:cs typeface="Lexend Medium"/>
                <a:sym typeface="Lexend Medium"/>
              </a:rPr>
              <a:t>ID : 23273008</a:t>
            </a:r>
            <a:endParaRPr sz="1600">
              <a:solidFill>
                <a:srgbClr val="FFFFFF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exend Medium"/>
                <a:ea typeface="Lexend Medium"/>
                <a:cs typeface="Lexend Medium"/>
                <a:sym typeface="Lexend Medium"/>
              </a:rPr>
              <a:t>TEAM : 12</a:t>
            </a:r>
            <a:endParaRPr sz="1600">
              <a:solidFill>
                <a:srgbClr val="FFFFFF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Lexend"/>
                <a:ea typeface="Lexend"/>
                <a:cs typeface="Lexend"/>
                <a:sym typeface="Lexend"/>
              </a:rPr>
              <a:t>ST NAME: Farah Binta Haque</a:t>
            </a:r>
            <a:endParaRPr>
              <a:solidFill>
                <a:srgbClr val="EEFF4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Lexend"/>
                <a:ea typeface="Lexend"/>
                <a:cs typeface="Lexend"/>
                <a:sym typeface="Lexend"/>
              </a:rPr>
              <a:t>RA : Sabbir </a:t>
            </a:r>
            <a:endParaRPr>
              <a:solidFill>
                <a:srgbClr val="EEFF4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118375" y="1578400"/>
            <a:ext cx="5657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rial"/>
                <a:ea typeface="Arial"/>
                <a:cs typeface="Arial"/>
                <a:sym typeface="Arial"/>
              </a:rPr>
              <a:t> Report Paper Presentation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2380"/>
              <a:buFont typeface="Arial"/>
              <a:buNone/>
            </a:pPr>
            <a:r>
              <a:rPr b="1" lang="en" sz="2100">
                <a:latin typeface="Arial"/>
                <a:ea typeface="Arial"/>
                <a:cs typeface="Arial"/>
                <a:sym typeface="Arial"/>
              </a:rPr>
              <a:t>Topic: Automatic Vehicle License Plate Recognition System for Smart Transportation.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Primary motivation: Fusion of ICT in agriculture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Purpose: Revolutionize farming, enhance sustainability, and productivity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Hypothesis: IoT integration significantly impacts farming practices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1423450" y="513625"/>
            <a:ext cx="56865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Motivatio</a:t>
            </a: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Comprehensive review: Evolution of agriculture, focus on IoT and sensors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Highlights: Historical context and current applications in precision agriculture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1680250" y="616350"/>
            <a:ext cx="46299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Methodology</a:t>
            </a:r>
            <a:endParaRPr sz="2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First Limitation</a:t>
            </a:r>
            <a:endParaRPr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Primary limitation: Uneven land suitability, challenges in technological integration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Factors: Soil quality, topography, climate constraints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 Second Limitation</a:t>
            </a:r>
            <a:endParaRPr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Major limitation: Complexity of crop characteristics, need for site-specific analyses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Contrast: Manual observations vs. demand for technology-driven solutions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Synthesis</a:t>
            </a:r>
            <a:endParaRPr sz="3400"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Emphasizing a promising future for IoT in agriculture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Optimizing production efficiency, resource management, and decision-making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Transformative impact: Revolutionizing farming practices, enhancing yields, sustainability, and environmental impact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 contribution: Dissecting wireless sensor applications in IoT for agriculture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Importance: Elevates efficiency and sustainability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1665575" y="440250"/>
            <a:ext cx="46005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Contribution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378200" y="547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 findings: IoT, robotics, AI pivotal for addressing challenges, enhancing productivity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perspective: Sustainable and efficient farming practices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3616100" y="2235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