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3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5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3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0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5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1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1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0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5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2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2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xt1" title="txt1"/>
          <p:cNvSpPr txBox="1"/>
          <p:nvPr/>
        </p:nvSpPr>
        <p:spPr>
          <a:xfrm>
            <a:off x="3206839" y="850006"/>
            <a:ext cx="291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Text_1</a:t>
            </a:r>
            <a:endParaRPr lang="en-US" dirty="0"/>
          </a:p>
        </p:txBody>
      </p:sp>
      <p:pic>
        <p:nvPicPr>
          <p:cNvPr id="2" name="Picture 1" title="img_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341"/>
            <a:ext cx="10058400" cy="36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2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Ramakanth Mangali</dc:creator>
  <cp:lastModifiedBy>Ramakanth Mangali</cp:lastModifiedBy>
  <cp:revision>8</cp:revision>
  <dcterms:created xsi:type="dcterms:W3CDTF">2018-03-19T09:08:49Z</dcterms:created>
  <dcterms:modified xsi:type="dcterms:W3CDTF">2018-03-21T09:06:27Z</dcterms:modified>
</cp:coreProperties>
</file>