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CDCD-DA89-4AE1-BC4F-698DCE5DA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38DB6-44F8-4F67-BDBA-2CBDAF709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93AC-BDAD-4875-B252-FB69F0C4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0F50-2F35-41DB-B489-9CB96262C7A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1791-1348-45F7-A4E1-AC7DCE16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E8D9-9872-4713-AE59-C5B299B7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0ECA-0723-4C4B-AB09-1543EBD5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588-452B-43BE-B50D-4BE5C5ED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BC4B0-E171-49D4-8145-729D546D5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574CF-0E08-4760-BBE7-12AF4A3C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0F50-2F35-41DB-B489-9CB96262C7A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E65D8-E144-414E-8A3A-58C25B4F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B9C61-8E7E-4EC3-8BE3-32A2FE3B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0ECA-0723-4C4B-AB09-1543EBD5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7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4BBD5-686C-47D2-9032-AD7C3F98B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6FFB3-6E6D-45A1-A18C-B89D649C9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6152A-31E9-45A4-BA68-243B99F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0F50-2F35-41DB-B489-9CB96262C7A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4B8B-EF64-485A-AC88-32C75154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4E90-9075-4378-AD22-D45D5FFB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0ECA-0723-4C4B-AB09-1543EBD5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5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1593-3AF6-4107-A168-E61C1FCE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256F-8D69-4B29-A852-455A8E4D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4470-9B6E-48D1-B9A1-EA8B75B7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0F50-2F35-41DB-B489-9CB96262C7A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6005-49BB-4E64-A38F-B0F3A2B1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D7CA0-7E8B-471B-AAED-CF6270DF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0ECA-0723-4C4B-AB09-1543EBD5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5BFB-67A4-46DF-9221-FF344BE9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56871-29A2-4064-A330-EE6A9A294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AA04-D72F-4A15-A6AC-26141E2B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0F50-2F35-41DB-B489-9CB96262C7A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8EBD-1C7F-4F3E-83FE-2488CEE3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9F5F-CC48-49B9-9811-F9C747E7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0ECA-0723-4C4B-AB09-1543EBD5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3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CB83-A6B0-4644-A000-EC29846D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4B6A-3218-4503-A179-B8A3544AF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A43B-C905-495B-B3E7-24A8B31C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19171-A926-4960-8F7A-2A5F7272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0F50-2F35-41DB-B489-9CB96262C7A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053EF-F298-4A16-A2D7-1B4C6C59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4FBF3-7FCB-45A6-BF12-19C1613F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0ECA-0723-4C4B-AB09-1543EBD5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3E51-C555-40D7-A004-E96E60D6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041FA-5A0D-4912-8B60-4544390A6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9644D-10F2-48F8-869C-609CCD59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93700-0B4A-4239-8BB5-1A8327E33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3A589-A7B7-4A15-9286-62790A8E2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8079B-D22E-434B-9C77-88963D86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0F50-2F35-41DB-B489-9CB96262C7A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C5BBB-C6EF-4F50-BE10-668CE3B3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DAEED-8CBA-46A3-BE55-FF32C617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0ECA-0723-4C4B-AB09-1543EBD5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9334-15AB-4A73-9457-D5597168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9B98A-2C69-4246-A501-CA1F3981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0F50-2F35-41DB-B489-9CB96262C7A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AD321-0DEA-4F18-9F06-A4D7860D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9B3CB-D203-40CC-91B5-F694F6F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0ECA-0723-4C4B-AB09-1543EBD5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4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73E2C-C170-405D-A1FF-441F57DE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0F50-2F35-41DB-B489-9CB96262C7A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A63C2-6002-4C5C-92F4-EE7914EA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59A35-BA5D-4B63-A011-44C99913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0ECA-0723-4C4B-AB09-1543EBD5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3D1-1565-4CE2-BCC6-FFB793AA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118B-A504-4741-A1B6-C9E6A9A09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3DDAB-B4AD-425D-840E-ED75DF90E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6A596-508F-4A5B-9918-AEA1FAD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0F50-2F35-41DB-B489-9CB96262C7A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A9A0-0751-4CD1-B4BE-25A8E555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2A047-DC93-4FF9-B186-3C9A3B3C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0ECA-0723-4C4B-AB09-1543EBD5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1764-04AB-4D1A-9E2B-5799E50B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01E8E-D4E5-4858-83E8-19F18AEC1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58A51-FA11-4CA1-B87A-6A584E9D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051BF-0EA8-458E-8C61-A2E1B086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0F50-2F35-41DB-B489-9CB96262C7A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5D99E-9F8C-4037-BD52-E9DF5396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58691-1432-47E2-8296-7FCFE2C1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0ECA-0723-4C4B-AB09-1543EBD5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1FEFF-F657-4BD9-9C65-705841B3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2123F-1A51-44E8-B5B8-D0B50FC05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E47B6-23B3-495A-B3D5-115B2AB18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0F50-2F35-41DB-B489-9CB96262C7A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5DF6-714D-4213-94C2-7AB82B2BD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8F02-5F58-4E3E-857F-87825C02D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90ECA-0723-4C4B-AB09-1543EBD5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B865BB-8685-422A-9F12-77DD96DD3C06}"/>
              </a:ext>
            </a:extLst>
          </p:cNvPr>
          <p:cNvSpPr/>
          <p:nvPr/>
        </p:nvSpPr>
        <p:spPr>
          <a:xfrm>
            <a:off x="6180992" y="294542"/>
            <a:ext cx="5627077" cy="6268916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1A6DC-973D-4D74-9242-E19C9902C112}"/>
              </a:ext>
            </a:extLst>
          </p:cNvPr>
          <p:cNvSpPr txBox="1"/>
          <p:nvPr/>
        </p:nvSpPr>
        <p:spPr>
          <a:xfrm>
            <a:off x="8000999" y="354796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Kubernetes Cluster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459FBB-BF0C-4D97-A735-1CD71FA6089E}"/>
              </a:ext>
            </a:extLst>
          </p:cNvPr>
          <p:cNvGrpSpPr/>
          <p:nvPr/>
        </p:nvGrpSpPr>
        <p:grpSpPr>
          <a:xfrm>
            <a:off x="9722823" y="2993933"/>
            <a:ext cx="609600" cy="776691"/>
            <a:chOff x="1740877" y="1509346"/>
            <a:chExt cx="609600" cy="776691"/>
          </a:xfrm>
        </p:grpSpPr>
        <p:pic>
          <p:nvPicPr>
            <p:cNvPr id="18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2480B3D2-6719-4F91-A97C-2E84FF10A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318ECF-94E6-403B-B0BC-DD5ABBC7C300}"/>
                </a:ext>
              </a:extLst>
            </p:cNvPr>
            <p:cNvSpPr txBox="1"/>
            <p:nvPr/>
          </p:nvSpPr>
          <p:spPr>
            <a:xfrm>
              <a:off x="1740877" y="2039816"/>
              <a:ext cx="60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Login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4C440B-A789-4A6A-AF8C-B093D2453597}"/>
              </a:ext>
            </a:extLst>
          </p:cNvPr>
          <p:cNvGrpSpPr/>
          <p:nvPr/>
        </p:nvGrpSpPr>
        <p:grpSpPr>
          <a:xfrm>
            <a:off x="9631972" y="769634"/>
            <a:ext cx="729761" cy="777768"/>
            <a:chOff x="1680796" y="1509346"/>
            <a:chExt cx="729761" cy="777768"/>
          </a:xfrm>
        </p:grpSpPr>
        <p:pic>
          <p:nvPicPr>
            <p:cNvPr id="21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68D5F5D1-03AB-4718-8D28-5EC7B74CC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2A1EB9-2D67-4A80-8435-502D981AD007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38E24B-4A4F-4117-AC43-820D5BCED846}"/>
              </a:ext>
            </a:extLst>
          </p:cNvPr>
          <p:cNvGrpSpPr/>
          <p:nvPr/>
        </p:nvGrpSpPr>
        <p:grpSpPr>
          <a:xfrm>
            <a:off x="9631971" y="5428848"/>
            <a:ext cx="729761" cy="777768"/>
            <a:chOff x="1680796" y="1509346"/>
            <a:chExt cx="729761" cy="777768"/>
          </a:xfrm>
        </p:grpSpPr>
        <p:pic>
          <p:nvPicPr>
            <p:cNvPr id="25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C73434FD-EAD7-4B42-A64C-D82AB1B21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81C63A-388D-40D0-82EA-414D340316D0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85663-B048-4A4D-A179-D9EC4F9BFB61}"/>
              </a:ext>
            </a:extLst>
          </p:cNvPr>
          <p:cNvGrpSpPr/>
          <p:nvPr/>
        </p:nvGrpSpPr>
        <p:grpSpPr>
          <a:xfrm>
            <a:off x="9623180" y="1837819"/>
            <a:ext cx="729761" cy="777768"/>
            <a:chOff x="1680796" y="1509346"/>
            <a:chExt cx="729761" cy="777768"/>
          </a:xfrm>
        </p:grpSpPr>
        <p:pic>
          <p:nvPicPr>
            <p:cNvPr id="28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7DF35914-D703-4791-8659-1705BD912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2C55E-78B7-4316-935E-8BDB14529C20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Stocks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ABA91A-19A3-44A0-A705-20F880240E87}"/>
              </a:ext>
            </a:extLst>
          </p:cNvPr>
          <p:cNvGrpSpPr/>
          <p:nvPr/>
        </p:nvGrpSpPr>
        <p:grpSpPr>
          <a:xfrm>
            <a:off x="9577749" y="4173568"/>
            <a:ext cx="899747" cy="946481"/>
            <a:chOff x="1595803" y="1509346"/>
            <a:chExt cx="899747" cy="946481"/>
          </a:xfrm>
        </p:grpSpPr>
        <p:pic>
          <p:nvPicPr>
            <p:cNvPr id="31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B9F35EF7-71E6-4CCF-8580-49A50D2E9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2861AE-570C-495B-80FF-80D9D34FB198}"/>
                </a:ext>
              </a:extLst>
            </p:cNvPr>
            <p:cNvSpPr txBox="1"/>
            <p:nvPr/>
          </p:nvSpPr>
          <p:spPr>
            <a:xfrm>
              <a:off x="1595803" y="2055717"/>
              <a:ext cx="899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Stock Transaction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33C945-5B32-44C7-88DA-46A841AC45C4}"/>
              </a:ext>
            </a:extLst>
          </p:cNvPr>
          <p:cNvGrpSpPr/>
          <p:nvPr/>
        </p:nvGrpSpPr>
        <p:grpSpPr>
          <a:xfrm>
            <a:off x="11007972" y="3032421"/>
            <a:ext cx="729761" cy="777768"/>
            <a:chOff x="1680796" y="1509346"/>
            <a:chExt cx="729761" cy="777768"/>
          </a:xfrm>
        </p:grpSpPr>
        <p:pic>
          <p:nvPicPr>
            <p:cNvPr id="34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24F27B94-4686-4637-8BDD-D9464C059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C3D91E-1D1B-4F2E-A5A9-9F1090DE7015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1210154-3658-47B6-A282-83EC92E1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754" y="3980460"/>
            <a:ext cx="828675" cy="752475"/>
          </a:xfrm>
          <a:prstGeom prst="rect">
            <a:avLst/>
          </a:prstGeom>
        </p:spPr>
      </p:pic>
      <p:pic>
        <p:nvPicPr>
          <p:cNvPr id="53" name="Picture 6" descr="Developer Logos | Okta">
            <a:extLst>
              <a:ext uri="{FF2B5EF4-FFF2-40B4-BE49-F238E27FC236}">
                <a16:creationId xmlns:a16="http://schemas.microsoft.com/office/drawing/2014/main" id="{2F8086A6-30E2-4174-835E-6D43D811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6" y="5843269"/>
            <a:ext cx="1620476" cy="8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F1C14C8-2D20-46C5-8E54-14C30F142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35" y="1871252"/>
            <a:ext cx="828675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73C04-DD96-4D63-BAEB-8F649F5ADCB6}"/>
              </a:ext>
            </a:extLst>
          </p:cNvPr>
          <p:cNvSpPr txBox="1"/>
          <p:nvPr/>
        </p:nvSpPr>
        <p:spPr>
          <a:xfrm>
            <a:off x="1142092" y="3660754"/>
            <a:ext cx="9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6EC33F-6C18-4019-B1C4-A80AE281850C}"/>
              </a:ext>
            </a:extLst>
          </p:cNvPr>
          <p:cNvSpPr txBox="1"/>
          <p:nvPr/>
        </p:nvSpPr>
        <p:spPr>
          <a:xfrm>
            <a:off x="1142092" y="1541610"/>
            <a:ext cx="9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3E74C-33C8-4F1A-8C25-C28031323167}"/>
              </a:ext>
            </a:extLst>
          </p:cNvPr>
          <p:cNvSpPr txBox="1"/>
          <p:nvPr/>
        </p:nvSpPr>
        <p:spPr>
          <a:xfrm>
            <a:off x="72681" y="19827"/>
            <a:ext cx="301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only environment</a:t>
            </a:r>
          </a:p>
        </p:txBody>
      </p:sp>
    </p:spTree>
    <p:extLst>
      <p:ext uri="{BB962C8B-B14F-4D97-AF65-F5344CB8AC3E}">
        <p14:creationId xmlns:p14="http://schemas.microsoft.com/office/powerpoint/2010/main" val="10644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B865BB-8685-422A-9F12-77DD96DD3C06}"/>
              </a:ext>
            </a:extLst>
          </p:cNvPr>
          <p:cNvSpPr/>
          <p:nvPr/>
        </p:nvSpPr>
        <p:spPr>
          <a:xfrm>
            <a:off x="6180992" y="294542"/>
            <a:ext cx="5627077" cy="6268916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1A6DC-973D-4D74-9242-E19C9902C112}"/>
              </a:ext>
            </a:extLst>
          </p:cNvPr>
          <p:cNvSpPr txBox="1"/>
          <p:nvPr/>
        </p:nvSpPr>
        <p:spPr>
          <a:xfrm>
            <a:off x="8000999" y="354796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Kubernetes Cluster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459FBB-BF0C-4D97-A735-1CD71FA6089E}"/>
              </a:ext>
            </a:extLst>
          </p:cNvPr>
          <p:cNvGrpSpPr/>
          <p:nvPr/>
        </p:nvGrpSpPr>
        <p:grpSpPr>
          <a:xfrm>
            <a:off x="9722823" y="2993933"/>
            <a:ext cx="609600" cy="776691"/>
            <a:chOff x="1740877" y="1509346"/>
            <a:chExt cx="609600" cy="776691"/>
          </a:xfrm>
        </p:grpSpPr>
        <p:pic>
          <p:nvPicPr>
            <p:cNvPr id="18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2480B3D2-6719-4F91-A97C-2E84FF10A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318ECF-94E6-403B-B0BC-DD5ABBC7C300}"/>
                </a:ext>
              </a:extLst>
            </p:cNvPr>
            <p:cNvSpPr txBox="1"/>
            <p:nvPr/>
          </p:nvSpPr>
          <p:spPr>
            <a:xfrm>
              <a:off x="1740877" y="2039816"/>
              <a:ext cx="60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Login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4C440B-A789-4A6A-AF8C-B093D2453597}"/>
              </a:ext>
            </a:extLst>
          </p:cNvPr>
          <p:cNvGrpSpPr/>
          <p:nvPr/>
        </p:nvGrpSpPr>
        <p:grpSpPr>
          <a:xfrm>
            <a:off x="9631972" y="769634"/>
            <a:ext cx="729761" cy="777768"/>
            <a:chOff x="1680796" y="1509346"/>
            <a:chExt cx="729761" cy="777768"/>
          </a:xfrm>
        </p:grpSpPr>
        <p:pic>
          <p:nvPicPr>
            <p:cNvPr id="21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68D5F5D1-03AB-4718-8D28-5EC7B74CC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2A1EB9-2D67-4A80-8435-502D981AD007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38E24B-4A4F-4117-AC43-820D5BCED846}"/>
              </a:ext>
            </a:extLst>
          </p:cNvPr>
          <p:cNvGrpSpPr/>
          <p:nvPr/>
        </p:nvGrpSpPr>
        <p:grpSpPr>
          <a:xfrm>
            <a:off x="9631971" y="5428848"/>
            <a:ext cx="729761" cy="777768"/>
            <a:chOff x="1680796" y="1509346"/>
            <a:chExt cx="729761" cy="777768"/>
          </a:xfrm>
        </p:grpSpPr>
        <p:pic>
          <p:nvPicPr>
            <p:cNvPr id="25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C73434FD-EAD7-4B42-A64C-D82AB1B21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81C63A-388D-40D0-82EA-414D340316D0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85663-B048-4A4D-A179-D9EC4F9BFB61}"/>
              </a:ext>
            </a:extLst>
          </p:cNvPr>
          <p:cNvGrpSpPr/>
          <p:nvPr/>
        </p:nvGrpSpPr>
        <p:grpSpPr>
          <a:xfrm>
            <a:off x="9623180" y="1837819"/>
            <a:ext cx="729761" cy="777768"/>
            <a:chOff x="1680796" y="1509346"/>
            <a:chExt cx="729761" cy="777768"/>
          </a:xfrm>
        </p:grpSpPr>
        <p:pic>
          <p:nvPicPr>
            <p:cNvPr id="28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7DF35914-D703-4791-8659-1705BD912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2C55E-78B7-4316-935E-8BDB14529C20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Stocks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ABA91A-19A3-44A0-A705-20F880240E87}"/>
              </a:ext>
            </a:extLst>
          </p:cNvPr>
          <p:cNvGrpSpPr/>
          <p:nvPr/>
        </p:nvGrpSpPr>
        <p:grpSpPr>
          <a:xfrm>
            <a:off x="9577749" y="4173568"/>
            <a:ext cx="899747" cy="946481"/>
            <a:chOff x="1595803" y="1509346"/>
            <a:chExt cx="899747" cy="946481"/>
          </a:xfrm>
        </p:grpSpPr>
        <p:pic>
          <p:nvPicPr>
            <p:cNvPr id="31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B9F35EF7-71E6-4CCF-8580-49A50D2E9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2861AE-570C-495B-80FF-80D9D34FB198}"/>
                </a:ext>
              </a:extLst>
            </p:cNvPr>
            <p:cNvSpPr txBox="1"/>
            <p:nvPr/>
          </p:nvSpPr>
          <p:spPr>
            <a:xfrm>
              <a:off x="1595803" y="2055717"/>
              <a:ext cx="899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Stock Transaction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33C945-5B32-44C7-88DA-46A841AC45C4}"/>
              </a:ext>
            </a:extLst>
          </p:cNvPr>
          <p:cNvGrpSpPr/>
          <p:nvPr/>
        </p:nvGrpSpPr>
        <p:grpSpPr>
          <a:xfrm>
            <a:off x="11007972" y="3032421"/>
            <a:ext cx="729761" cy="777768"/>
            <a:chOff x="1680796" y="1509346"/>
            <a:chExt cx="729761" cy="777768"/>
          </a:xfrm>
        </p:grpSpPr>
        <p:pic>
          <p:nvPicPr>
            <p:cNvPr id="34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24F27B94-4686-4637-8BDD-D9464C059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C3D91E-1D1B-4F2E-A5A9-9F1090DE7015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</a:t>
              </a:r>
            </a:p>
          </p:txBody>
        </p: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0AA4573-930C-46A6-B0BD-9679AB379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98" y="4244829"/>
            <a:ext cx="610700" cy="69327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295EE96-1145-4E08-BBC8-3F9A64438030}"/>
              </a:ext>
            </a:extLst>
          </p:cNvPr>
          <p:cNvSpPr txBox="1"/>
          <p:nvPr/>
        </p:nvSpPr>
        <p:spPr>
          <a:xfrm rot="1788681">
            <a:off x="6769034" y="4825956"/>
            <a:ext cx="534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Ingress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E73D1-906B-42FB-85D8-FCB1DD670DB6}"/>
              </a:ext>
            </a:extLst>
          </p:cNvPr>
          <p:cNvSpPr txBox="1"/>
          <p:nvPr/>
        </p:nvSpPr>
        <p:spPr>
          <a:xfrm>
            <a:off x="6858430" y="6247614"/>
            <a:ext cx="394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ELK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210154-3658-47B6-A282-83EC92E1A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754" y="3980460"/>
            <a:ext cx="828675" cy="752475"/>
          </a:xfrm>
          <a:prstGeom prst="rect">
            <a:avLst/>
          </a:prstGeom>
        </p:spPr>
      </p:pic>
      <p:pic>
        <p:nvPicPr>
          <p:cNvPr id="53" name="Picture 6" descr="Developer Logos | Okta">
            <a:extLst>
              <a:ext uri="{FF2B5EF4-FFF2-40B4-BE49-F238E27FC236}">
                <a16:creationId xmlns:a16="http://schemas.microsoft.com/office/drawing/2014/main" id="{2F8086A6-30E2-4174-835E-6D43D811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6" y="5843269"/>
            <a:ext cx="1620476" cy="8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9B2541-9315-453E-96BD-AA0B9D4C6E32}"/>
              </a:ext>
            </a:extLst>
          </p:cNvPr>
          <p:cNvCxnSpPr>
            <a:cxnSpLocks/>
          </p:cNvCxnSpPr>
          <p:nvPr/>
        </p:nvCxnSpPr>
        <p:spPr>
          <a:xfrm flipV="1">
            <a:off x="2212663" y="4341214"/>
            <a:ext cx="4784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E1BDC7-1A8B-4EB2-9312-D224AD980E26}"/>
              </a:ext>
            </a:extLst>
          </p:cNvPr>
          <p:cNvCxnSpPr>
            <a:cxnSpLocks/>
          </p:cNvCxnSpPr>
          <p:nvPr/>
        </p:nvCxnSpPr>
        <p:spPr>
          <a:xfrm>
            <a:off x="2141310" y="4656599"/>
            <a:ext cx="1368505" cy="12747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5D3D78F-3538-46F8-96C1-EBD6C55A2CBB}"/>
              </a:ext>
            </a:extLst>
          </p:cNvPr>
          <p:cNvSpPr txBox="1"/>
          <p:nvPr/>
        </p:nvSpPr>
        <p:spPr>
          <a:xfrm rot="2591471">
            <a:off x="2190993" y="5189063"/>
            <a:ext cx="166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Open ID Connect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41CF60F-D734-480C-948A-962A3E3C4AAF}"/>
              </a:ext>
            </a:extLst>
          </p:cNvPr>
          <p:cNvCxnSpPr>
            <a:stCxn id="25" idx="3"/>
            <a:endCxn id="35" idx="2"/>
          </p:cNvCxnSpPr>
          <p:nvPr/>
        </p:nvCxnSpPr>
        <p:spPr>
          <a:xfrm flipV="1">
            <a:off x="10301652" y="3810189"/>
            <a:ext cx="1071201" cy="1923459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3961444-E2DD-40FF-9F5E-EDB79848CD4E}"/>
              </a:ext>
            </a:extLst>
          </p:cNvPr>
          <p:cNvCxnSpPr>
            <a:cxnSpLocks/>
          </p:cNvCxnSpPr>
          <p:nvPr/>
        </p:nvCxnSpPr>
        <p:spPr>
          <a:xfrm flipV="1">
            <a:off x="10361733" y="3810189"/>
            <a:ext cx="868242" cy="666563"/>
          </a:xfrm>
          <a:prstGeom prst="curvedConnector3">
            <a:avLst>
              <a:gd name="adj1" fmla="val 100464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937DEB-BC12-43D9-A8FA-EB69FD402775}"/>
              </a:ext>
            </a:extLst>
          </p:cNvPr>
          <p:cNvSpPr/>
          <p:nvPr/>
        </p:nvSpPr>
        <p:spPr>
          <a:xfrm>
            <a:off x="9267238" y="2343150"/>
            <a:ext cx="353012" cy="2000250"/>
          </a:xfrm>
          <a:custGeom>
            <a:avLst/>
            <a:gdLst>
              <a:gd name="connsiteX0" fmla="*/ 353012 w 353012"/>
              <a:gd name="connsiteY0" fmla="*/ 2000250 h 2000250"/>
              <a:gd name="connsiteX1" fmla="*/ 587 w 353012"/>
              <a:gd name="connsiteY1" fmla="*/ 714375 h 2000250"/>
              <a:gd name="connsiteX2" fmla="*/ 286337 w 353012"/>
              <a:gd name="connsiteY2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012" h="2000250">
                <a:moveTo>
                  <a:pt x="353012" y="2000250"/>
                </a:moveTo>
                <a:cubicBezTo>
                  <a:pt x="182355" y="1524000"/>
                  <a:pt x="11699" y="1047750"/>
                  <a:pt x="587" y="714375"/>
                </a:cubicBezTo>
                <a:cubicBezTo>
                  <a:pt x="-10525" y="381000"/>
                  <a:pt x="137906" y="190500"/>
                  <a:pt x="286337" y="0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0DFB81-918B-45C4-BE4A-188506E95E23}"/>
              </a:ext>
            </a:extLst>
          </p:cNvPr>
          <p:cNvSpPr/>
          <p:nvPr/>
        </p:nvSpPr>
        <p:spPr>
          <a:xfrm>
            <a:off x="9562462" y="4676775"/>
            <a:ext cx="86363" cy="923925"/>
          </a:xfrm>
          <a:custGeom>
            <a:avLst/>
            <a:gdLst>
              <a:gd name="connsiteX0" fmla="*/ 86363 w 86363"/>
              <a:gd name="connsiteY0" fmla="*/ 0 h 923925"/>
              <a:gd name="connsiteX1" fmla="*/ 638 w 86363"/>
              <a:gd name="connsiteY1" fmla="*/ 714375 h 923925"/>
              <a:gd name="connsiteX2" fmla="*/ 48263 w 86363"/>
              <a:gd name="connsiteY2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63" h="923925">
                <a:moveTo>
                  <a:pt x="86363" y="0"/>
                </a:moveTo>
                <a:cubicBezTo>
                  <a:pt x="46675" y="280194"/>
                  <a:pt x="6988" y="560388"/>
                  <a:pt x="638" y="714375"/>
                </a:cubicBezTo>
                <a:cubicBezTo>
                  <a:pt x="-5712" y="868363"/>
                  <a:pt x="37151" y="898525"/>
                  <a:pt x="48263" y="923925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70107A-364A-4485-B29E-FCD8D7A03887}"/>
              </a:ext>
            </a:extLst>
          </p:cNvPr>
          <p:cNvCxnSpPr/>
          <p:nvPr/>
        </p:nvCxnSpPr>
        <p:spPr>
          <a:xfrm>
            <a:off x="7648575" y="4505327"/>
            <a:ext cx="185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F1C14C8-2D20-46C5-8E54-14C30F1424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35" y="1871252"/>
            <a:ext cx="828675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73C04-DD96-4D63-BAEB-8F649F5ADCB6}"/>
              </a:ext>
            </a:extLst>
          </p:cNvPr>
          <p:cNvSpPr txBox="1"/>
          <p:nvPr/>
        </p:nvSpPr>
        <p:spPr>
          <a:xfrm>
            <a:off x="1142092" y="3660754"/>
            <a:ext cx="9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6EC33F-6C18-4019-B1C4-A80AE281850C}"/>
              </a:ext>
            </a:extLst>
          </p:cNvPr>
          <p:cNvSpPr txBox="1"/>
          <p:nvPr/>
        </p:nvSpPr>
        <p:spPr>
          <a:xfrm>
            <a:off x="1142092" y="1541610"/>
            <a:ext cx="9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51CAF7-A4DE-4A5B-AD04-3A89A147DE03}"/>
              </a:ext>
            </a:extLst>
          </p:cNvPr>
          <p:cNvSpPr txBox="1"/>
          <p:nvPr/>
        </p:nvSpPr>
        <p:spPr>
          <a:xfrm>
            <a:off x="72681" y="19827"/>
            <a:ext cx="301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published with Nginx Ingress</a:t>
            </a:r>
          </a:p>
        </p:txBody>
      </p:sp>
    </p:spTree>
    <p:extLst>
      <p:ext uri="{BB962C8B-B14F-4D97-AF65-F5344CB8AC3E}">
        <p14:creationId xmlns:p14="http://schemas.microsoft.com/office/powerpoint/2010/main" val="4527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B865BB-8685-422A-9F12-77DD96DD3C06}"/>
              </a:ext>
            </a:extLst>
          </p:cNvPr>
          <p:cNvSpPr/>
          <p:nvPr/>
        </p:nvSpPr>
        <p:spPr>
          <a:xfrm>
            <a:off x="6180992" y="294542"/>
            <a:ext cx="5627077" cy="6268916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1A6DC-973D-4D74-9242-E19C9902C112}"/>
              </a:ext>
            </a:extLst>
          </p:cNvPr>
          <p:cNvSpPr txBox="1"/>
          <p:nvPr/>
        </p:nvSpPr>
        <p:spPr>
          <a:xfrm>
            <a:off x="8000999" y="354796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Kubernetes Cluster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459FBB-BF0C-4D97-A735-1CD71FA6089E}"/>
              </a:ext>
            </a:extLst>
          </p:cNvPr>
          <p:cNvGrpSpPr/>
          <p:nvPr/>
        </p:nvGrpSpPr>
        <p:grpSpPr>
          <a:xfrm>
            <a:off x="9722823" y="2993933"/>
            <a:ext cx="609600" cy="776691"/>
            <a:chOff x="1740877" y="1509346"/>
            <a:chExt cx="609600" cy="776691"/>
          </a:xfrm>
        </p:grpSpPr>
        <p:pic>
          <p:nvPicPr>
            <p:cNvPr id="18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2480B3D2-6719-4F91-A97C-2E84FF10A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318ECF-94E6-403B-B0BC-DD5ABBC7C300}"/>
                </a:ext>
              </a:extLst>
            </p:cNvPr>
            <p:cNvSpPr txBox="1"/>
            <p:nvPr/>
          </p:nvSpPr>
          <p:spPr>
            <a:xfrm>
              <a:off x="1740877" y="2039816"/>
              <a:ext cx="60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Login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4C440B-A789-4A6A-AF8C-B093D2453597}"/>
              </a:ext>
            </a:extLst>
          </p:cNvPr>
          <p:cNvGrpSpPr/>
          <p:nvPr/>
        </p:nvGrpSpPr>
        <p:grpSpPr>
          <a:xfrm>
            <a:off x="9631972" y="769634"/>
            <a:ext cx="729761" cy="777768"/>
            <a:chOff x="1680796" y="1509346"/>
            <a:chExt cx="729761" cy="777768"/>
          </a:xfrm>
        </p:grpSpPr>
        <p:pic>
          <p:nvPicPr>
            <p:cNvPr id="21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68D5F5D1-03AB-4718-8D28-5EC7B74CC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2A1EB9-2D67-4A80-8435-502D981AD007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38E24B-4A4F-4117-AC43-820D5BCED846}"/>
              </a:ext>
            </a:extLst>
          </p:cNvPr>
          <p:cNvGrpSpPr/>
          <p:nvPr/>
        </p:nvGrpSpPr>
        <p:grpSpPr>
          <a:xfrm>
            <a:off x="9631971" y="5428848"/>
            <a:ext cx="729761" cy="777768"/>
            <a:chOff x="1680796" y="1509346"/>
            <a:chExt cx="729761" cy="777768"/>
          </a:xfrm>
        </p:grpSpPr>
        <p:pic>
          <p:nvPicPr>
            <p:cNvPr id="25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C73434FD-EAD7-4B42-A64C-D82AB1B21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81C63A-388D-40D0-82EA-414D340316D0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85663-B048-4A4D-A179-D9EC4F9BFB61}"/>
              </a:ext>
            </a:extLst>
          </p:cNvPr>
          <p:cNvGrpSpPr/>
          <p:nvPr/>
        </p:nvGrpSpPr>
        <p:grpSpPr>
          <a:xfrm>
            <a:off x="9623180" y="1837819"/>
            <a:ext cx="729761" cy="777768"/>
            <a:chOff x="1680796" y="1509346"/>
            <a:chExt cx="729761" cy="777768"/>
          </a:xfrm>
        </p:grpSpPr>
        <p:pic>
          <p:nvPicPr>
            <p:cNvPr id="28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7DF35914-D703-4791-8659-1705BD912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2C55E-78B7-4316-935E-8BDB14529C20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Stocks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ABA91A-19A3-44A0-A705-20F880240E87}"/>
              </a:ext>
            </a:extLst>
          </p:cNvPr>
          <p:cNvGrpSpPr/>
          <p:nvPr/>
        </p:nvGrpSpPr>
        <p:grpSpPr>
          <a:xfrm>
            <a:off x="9577749" y="4173568"/>
            <a:ext cx="899747" cy="946481"/>
            <a:chOff x="1595803" y="1509346"/>
            <a:chExt cx="899747" cy="946481"/>
          </a:xfrm>
        </p:grpSpPr>
        <p:pic>
          <p:nvPicPr>
            <p:cNvPr id="31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B9F35EF7-71E6-4CCF-8580-49A50D2E9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2861AE-570C-495B-80FF-80D9D34FB198}"/>
                </a:ext>
              </a:extLst>
            </p:cNvPr>
            <p:cNvSpPr txBox="1"/>
            <p:nvPr/>
          </p:nvSpPr>
          <p:spPr>
            <a:xfrm>
              <a:off x="1595803" y="2055717"/>
              <a:ext cx="899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Stock Transaction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33C945-5B32-44C7-88DA-46A841AC45C4}"/>
              </a:ext>
            </a:extLst>
          </p:cNvPr>
          <p:cNvGrpSpPr/>
          <p:nvPr/>
        </p:nvGrpSpPr>
        <p:grpSpPr>
          <a:xfrm>
            <a:off x="11007972" y="3032421"/>
            <a:ext cx="729761" cy="777768"/>
            <a:chOff x="1680796" y="1509346"/>
            <a:chExt cx="729761" cy="777768"/>
          </a:xfrm>
        </p:grpSpPr>
        <p:pic>
          <p:nvPicPr>
            <p:cNvPr id="34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24F27B94-4686-4637-8BDD-D9464C059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C3D91E-1D1B-4F2E-A5A9-9F1090DE7015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</a:t>
              </a:r>
            </a:p>
          </p:txBody>
        </p: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0AA4573-930C-46A6-B0BD-9679AB379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98" y="4244829"/>
            <a:ext cx="610700" cy="693279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65244203-3A36-4408-A772-38711DEF8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29" y="907071"/>
            <a:ext cx="294854" cy="334725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077F0085-F94E-4CB6-92AE-7B95B1DC0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16" y="2010043"/>
            <a:ext cx="294854" cy="334725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99A29E5E-B865-4320-8FF9-C46C504F7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210" y="5611170"/>
            <a:ext cx="294854" cy="334725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F4681F49-2745-40D4-BC29-840AA6AEB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21" y="3114032"/>
            <a:ext cx="294854" cy="334725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65E18992-2580-41AD-A3BA-163405B93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210" y="4341215"/>
            <a:ext cx="294854" cy="33472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295EE96-1145-4E08-BBC8-3F9A64438030}"/>
              </a:ext>
            </a:extLst>
          </p:cNvPr>
          <p:cNvSpPr txBox="1"/>
          <p:nvPr/>
        </p:nvSpPr>
        <p:spPr>
          <a:xfrm rot="1788681">
            <a:off x="6769034" y="4825956"/>
            <a:ext cx="534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Ingress</a:t>
            </a:r>
          </a:p>
        </p:txBody>
      </p:sp>
      <p:pic>
        <p:nvPicPr>
          <p:cNvPr id="1026" name="Picture 2" descr="Open Zipkin · GitHub">
            <a:extLst>
              <a:ext uri="{FF2B5EF4-FFF2-40B4-BE49-F238E27FC236}">
                <a16:creationId xmlns:a16="http://schemas.microsoft.com/office/drawing/2014/main" id="{4C45918B-8C85-4303-B115-485E0132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160" y="5945895"/>
            <a:ext cx="508894" cy="50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fana - Wikipedia">
            <a:extLst>
              <a:ext uri="{FF2B5EF4-FFF2-40B4-BE49-F238E27FC236}">
                <a16:creationId xmlns:a16="http://schemas.microsoft.com/office/drawing/2014/main" id="{3407DA97-2B06-4A4B-A854-3961FCAE7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53" y="5946498"/>
            <a:ext cx="484108" cy="4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210154-3658-47B6-A282-83EC92E1A4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754" y="3980460"/>
            <a:ext cx="828675" cy="752475"/>
          </a:xfrm>
          <a:prstGeom prst="rect">
            <a:avLst/>
          </a:prstGeom>
        </p:spPr>
      </p:pic>
      <p:pic>
        <p:nvPicPr>
          <p:cNvPr id="53" name="Picture 6" descr="Developer Logos | Okta">
            <a:extLst>
              <a:ext uri="{FF2B5EF4-FFF2-40B4-BE49-F238E27FC236}">
                <a16:creationId xmlns:a16="http://schemas.microsoft.com/office/drawing/2014/main" id="{2F8086A6-30E2-4174-835E-6D43D811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6" y="5843269"/>
            <a:ext cx="1620476" cy="8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9B2541-9315-453E-96BD-AA0B9D4C6E32}"/>
              </a:ext>
            </a:extLst>
          </p:cNvPr>
          <p:cNvCxnSpPr>
            <a:cxnSpLocks/>
          </p:cNvCxnSpPr>
          <p:nvPr/>
        </p:nvCxnSpPr>
        <p:spPr>
          <a:xfrm flipV="1">
            <a:off x="2212663" y="4341214"/>
            <a:ext cx="4784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E1BDC7-1A8B-4EB2-9312-D224AD980E26}"/>
              </a:ext>
            </a:extLst>
          </p:cNvPr>
          <p:cNvCxnSpPr>
            <a:cxnSpLocks/>
          </p:cNvCxnSpPr>
          <p:nvPr/>
        </p:nvCxnSpPr>
        <p:spPr>
          <a:xfrm>
            <a:off x="2141310" y="4656599"/>
            <a:ext cx="1368505" cy="12747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5D3D78F-3538-46F8-96C1-EBD6C55A2CBB}"/>
              </a:ext>
            </a:extLst>
          </p:cNvPr>
          <p:cNvSpPr txBox="1"/>
          <p:nvPr/>
        </p:nvSpPr>
        <p:spPr>
          <a:xfrm rot="2591471">
            <a:off x="2190993" y="5189063"/>
            <a:ext cx="166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Open ID Connect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41CF60F-D734-480C-948A-962A3E3C4AAF}"/>
              </a:ext>
            </a:extLst>
          </p:cNvPr>
          <p:cNvCxnSpPr>
            <a:stCxn id="25" idx="3"/>
            <a:endCxn id="35" idx="2"/>
          </p:cNvCxnSpPr>
          <p:nvPr/>
        </p:nvCxnSpPr>
        <p:spPr>
          <a:xfrm flipV="1">
            <a:off x="10301652" y="3810189"/>
            <a:ext cx="1071201" cy="1923459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3961444-E2DD-40FF-9F5E-EDB79848CD4E}"/>
              </a:ext>
            </a:extLst>
          </p:cNvPr>
          <p:cNvCxnSpPr>
            <a:cxnSpLocks/>
          </p:cNvCxnSpPr>
          <p:nvPr/>
        </p:nvCxnSpPr>
        <p:spPr>
          <a:xfrm flipV="1">
            <a:off x="10361733" y="3810189"/>
            <a:ext cx="868242" cy="666563"/>
          </a:xfrm>
          <a:prstGeom prst="curvedConnector3">
            <a:avLst>
              <a:gd name="adj1" fmla="val 100464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937DEB-BC12-43D9-A8FA-EB69FD402775}"/>
              </a:ext>
            </a:extLst>
          </p:cNvPr>
          <p:cNvSpPr/>
          <p:nvPr/>
        </p:nvSpPr>
        <p:spPr>
          <a:xfrm>
            <a:off x="9267238" y="2343150"/>
            <a:ext cx="353012" cy="2000250"/>
          </a:xfrm>
          <a:custGeom>
            <a:avLst/>
            <a:gdLst>
              <a:gd name="connsiteX0" fmla="*/ 353012 w 353012"/>
              <a:gd name="connsiteY0" fmla="*/ 2000250 h 2000250"/>
              <a:gd name="connsiteX1" fmla="*/ 587 w 353012"/>
              <a:gd name="connsiteY1" fmla="*/ 714375 h 2000250"/>
              <a:gd name="connsiteX2" fmla="*/ 286337 w 353012"/>
              <a:gd name="connsiteY2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012" h="2000250">
                <a:moveTo>
                  <a:pt x="353012" y="2000250"/>
                </a:moveTo>
                <a:cubicBezTo>
                  <a:pt x="182355" y="1524000"/>
                  <a:pt x="11699" y="1047750"/>
                  <a:pt x="587" y="714375"/>
                </a:cubicBezTo>
                <a:cubicBezTo>
                  <a:pt x="-10525" y="381000"/>
                  <a:pt x="137906" y="190500"/>
                  <a:pt x="286337" y="0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0DFB81-918B-45C4-BE4A-188506E95E23}"/>
              </a:ext>
            </a:extLst>
          </p:cNvPr>
          <p:cNvSpPr/>
          <p:nvPr/>
        </p:nvSpPr>
        <p:spPr>
          <a:xfrm>
            <a:off x="9562462" y="4676775"/>
            <a:ext cx="86363" cy="923925"/>
          </a:xfrm>
          <a:custGeom>
            <a:avLst/>
            <a:gdLst>
              <a:gd name="connsiteX0" fmla="*/ 86363 w 86363"/>
              <a:gd name="connsiteY0" fmla="*/ 0 h 923925"/>
              <a:gd name="connsiteX1" fmla="*/ 638 w 86363"/>
              <a:gd name="connsiteY1" fmla="*/ 714375 h 923925"/>
              <a:gd name="connsiteX2" fmla="*/ 48263 w 86363"/>
              <a:gd name="connsiteY2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63" h="923925">
                <a:moveTo>
                  <a:pt x="86363" y="0"/>
                </a:moveTo>
                <a:cubicBezTo>
                  <a:pt x="46675" y="280194"/>
                  <a:pt x="6988" y="560388"/>
                  <a:pt x="638" y="714375"/>
                </a:cubicBezTo>
                <a:cubicBezTo>
                  <a:pt x="-5712" y="868363"/>
                  <a:pt x="37151" y="898525"/>
                  <a:pt x="48263" y="923925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70107A-364A-4485-B29E-FCD8D7A03887}"/>
              </a:ext>
            </a:extLst>
          </p:cNvPr>
          <p:cNvCxnSpPr/>
          <p:nvPr/>
        </p:nvCxnSpPr>
        <p:spPr>
          <a:xfrm>
            <a:off x="7648575" y="4505327"/>
            <a:ext cx="185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F1C14C8-2D20-46C5-8E54-14C30F1424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35" y="1871252"/>
            <a:ext cx="828675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73C04-DD96-4D63-BAEB-8F649F5ADCB6}"/>
              </a:ext>
            </a:extLst>
          </p:cNvPr>
          <p:cNvSpPr txBox="1"/>
          <p:nvPr/>
        </p:nvSpPr>
        <p:spPr>
          <a:xfrm>
            <a:off x="1142092" y="3660754"/>
            <a:ext cx="9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6EC33F-6C18-4019-B1C4-A80AE281850C}"/>
              </a:ext>
            </a:extLst>
          </p:cNvPr>
          <p:cNvSpPr txBox="1"/>
          <p:nvPr/>
        </p:nvSpPr>
        <p:spPr>
          <a:xfrm>
            <a:off x="1142092" y="1541610"/>
            <a:ext cx="9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F9DDDC-0305-4268-907D-6186B2BB452C}"/>
              </a:ext>
            </a:extLst>
          </p:cNvPr>
          <p:cNvSpPr txBox="1"/>
          <p:nvPr/>
        </p:nvSpPr>
        <p:spPr>
          <a:xfrm>
            <a:off x="72681" y="19827"/>
            <a:ext cx="301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Nginx Service Mesh adds visibility within the app flows</a:t>
            </a:r>
          </a:p>
        </p:txBody>
      </p:sp>
    </p:spTree>
    <p:extLst>
      <p:ext uri="{BB962C8B-B14F-4D97-AF65-F5344CB8AC3E}">
        <p14:creationId xmlns:p14="http://schemas.microsoft.com/office/powerpoint/2010/main" val="27801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B865BB-8685-422A-9F12-77DD96DD3C06}"/>
              </a:ext>
            </a:extLst>
          </p:cNvPr>
          <p:cNvSpPr/>
          <p:nvPr/>
        </p:nvSpPr>
        <p:spPr>
          <a:xfrm>
            <a:off x="6180992" y="294542"/>
            <a:ext cx="5627077" cy="6268916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1A6DC-973D-4D74-9242-E19C9902C112}"/>
              </a:ext>
            </a:extLst>
          </p:cNvPr>
          <p:cNvSpPr txBox="1"/>
          <p:nvPr/>
        </p:nvSpPr>
        <p:spPr>
          <a:xfrm>
            <a:off x="8000999" y="354796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Kubernetes Cluster</a:t>
            </a:r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8865CD84-0EA2-4A67-AA62-C4292ACF8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90" y="3717806"/>
            <a:ext cx="609600" cy="69203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8459FBB-BF0C-4D97-A735-1CD71FA6089E}"/>
              </a:ext>
            </a:extLst>
          </p:cNvPr>
          <p:cNvGrpSpPr/>
          <p:nvPr/>
        </p:nvGrpSpPr>
        <p:grpSpPr>
          <a:xfrm>
            <a:off x="9722823" y="2993933"/>
            <a:ext cx="609600" cy="776691"/>
            <a:chOff x="1740877" y="1509346"/>
            <a:chExt cx="609600" cy="776691"/>
          </a:xfrm>
        </p:grpSpPr>
        <p:pic>
          <p:nvPicPr>
            <p:cNvPr id="18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2480B3D2-6719-4F91-A97C-2E84FF10A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318ECF-94E6-403B-B0BC-DD5ABBC7C300}"/>
                </a:ext>
              </a:extLst>
            </p:cNvPr>
            <p:cNvSpPr txBox="1"/>
            <p:nvPr/>
          </p:nvSpPr>
          <p:spPr>
            <a:xfrm>
              <a:off x="1740877" y="2039816"/>
              <a:ext cx="60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Login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4C440B-A789-4A6A-AF8C-B093D2453597}"/>
              </a:ext>
            </a:extLst>
          </p:cNvPr>
          <p:cNvGrpSpPr/>
          <p:nvPr/>
        </p:nvGrpSpPr>
        <p:grpSpPr>
          <a:xfrm>
            <a:off x="9631972" y="769634"/>
            <a:ext cx="729761" cy="777768"/>
            <a:chOff x="1680796" y="1509346"/>
            <a:chExt cx="729761" cy="777768"/>
          </a:xfrm>
        </p:grpSpPr>
        <p:pic>
          <p:nvPicPr>
            <p:cNvPr id="21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68D5F5D1-03AB-4718-8D28-5EC7B74CC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2A1EB9-2D67-4A80-8435-502D981AD007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38E24B-4A4F-4117-AC43-820D5BCED846}"/>
              </a:ext>
            </a:extLst>
          </p:cNvPr>
          <p:cNvGrpSpPr/>
          <p:nvPr/>
        </p:nvGrpSpPr>
        <p:grpSpPr>
          <a:xfrm>
            <a:off x="9631971" y="5428848"/>
            <a:ext cx="729761" cy="777768"/>
            <a:chOff x="1680796" y="1509346"/>
            <a:chExt cx="729761" cy="777768"/>
          </a:xfrm>
        </p:grpSpPr>
        <p:pic>
          <p:nvPicPr>
            <p:cNvPr id="25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C73434FD-EAD7-4B42-A64C-D82AB1B21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81C63A-388D-40D0-82EA-414D340316D0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85663-B048-4A4D-A179-D9EC4F9BFB61}"/>
              </a:ext>
            </a:extLst>
          </p:cNvPr>
          <p:cNvGrpSpPr/>
          <p:nvPr/>
        </p:nvGrpSpPr>
        <p:grpSpPr>
          <a:xfrm>
            <a:off x="9623180" y="1837819"/>
            <a:ext cx="729761" cy="777768"/>
            <a:chOff x="1680796" y="1509346"/>
            <a:chExt cx="729761" cy="777768"/>
          </a:xfrm>
        </p:grpSpPr>
        <p:pic>
          <p:nvPicPr>
            <p:cNvPr id="28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7DF35914-D703-4791-8659-1705BD912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2C55E-78B7-4316-935E-8BDB14529C20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Stocks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ABA91A-19A3-44A0-A705-20F880240E87}"/>
              </a:ext>
            </a:extLst>
          </p:cNvPr>
          <p:cNvGrpSpPr/>
          <p:nvPr/>
        </p:nvGrpSpPr>
        <p:grpSpPr>
          <a:xfrm>
            <a:off x="9577749" y="4173568"/>
            <a:ext cx="899747" cy="946481"/>
            <a:chOff x="1595803" y="1509346"/>
            <a:chExt cx="899747" cy="946481"/>
          </a:xfrm>
        </p:grpSpPr>
        <p:pic>
          <p:nvPicPr>
            <p:cNvPr id="31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B9F35EF7-71E6-4CCF-8580-49A50D2E9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2861AE-570C-495B-80FF-80D9D34FB198}"/>
                </a:ext>
              </a:extLst>
            </p:cNvPr>
            <p:cNvSpPr txBox="1"/>
            <p:nvPr/>
          </p:nvSpPr>
          <p:spPr>
            <a:xfrm>
              <a:off x="1595803" y="2055717"/>
              <a:ext cx="899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Stock Transaction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33C945-5B32-44C7-88DA-46A841AC45C4}"/>
              </a:ext>
            </a:extLst>
          </p:cNvPr>
          <p:cNvGrpSpPr/>
          <p:nvPr/>
        </p:nvGrpSpPr>
        <p:grpSpPr>
          <a:xfrm>
            <a:off x="11007972" y="3032421"/>
            <a:ext cx="729761" cy="777768"/>
            <a:chOff x="1680796" y="1509346"/>
            <a:chExt cx="729761" cy="777768"/>
          </a:xfrm>
        </p:grpSpPr>
        <p:pic>
          <p:nvPicPr>
            <p:cNvPr id="34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24F27B94-4686-4637-8BDD-D9464C059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C3D91E-1D1B-4F2E-A5A9-9F1090DE7015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</a:t>
              </a:r>
            </a:p>
          </p:txBody>
        </p: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0AA4573-930C-46A6-B0BD-9679AB379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98" y="4244829"/>
            <a:ext cx="610700" cy="693279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65244203-3A36-4408-A772-38711DEF8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29" y="907071"/>
            <a:ext cx="294854" cy="334725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077F0085-F94E-4CB6-92AE-7B95B1DC0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16" y="2010043"/>
            <a:ext cx="294854" cy="334725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99A29E5E-B865-4320-8FF9-C46C504F7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210" y="5611170"/>
            <a:ext cx="294854" cy="334725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F4681F49-2745-40D4-BC29-840AA6AEB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21" y="3114032"/>
            <a:ext cx="294854" cy="334725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65E18992-2580-41AD-A3BA-163405B93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210" y="4341215"/>
            <a:ext cx="294854" cy="33472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51FF14E-D4B0-455A-B94C-A6FE8173A874}"/>
              </a:ext>
            </a:extLst>
          </p:cNvPr>
          <p:cNvSpPr txBox="1"/>
          <p:nvPr/>
        </p:nvSpPr>
        <p:spPr>
          <a:xfrm rot="1814578">
            <a:off x="7410932" y="3626140"/>
            <a:ext cx="749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App Protect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95EE96-1145-4E08-BBC8-3F9A64438030}"/>
              </a:ext>
            </a:extLst>
          </p:cNvPr>
          <p:cNvSpPr txBox="1"/>
          <p:nvPr/>
        </p:nvSpPr>
        <p:spPr>
          <a:xfrm rot="1788681">
            <a:off x="6769034" y="4825956"/>
            <a:ext cx="534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Ingress</a:t>
            </a:r>
          </a:p>
        </p:txBody>
      </p:sp>
      <p:pic>
        <p:nvPicPr>
          <p:cNvPr id="1026" name="Picture 2" descr="Open Zipkin · GitHub">
            <a:extLst>
              <a:ext uri="{FF2B5EF4-FFF2-40B4-BE49-F238E27FC236}">
                <a16:creationId xmlns:a16="http://schemas.microsoft.com/office/drawing/2014/main" id="{4C45918B-8C85-4303-B115-485E0132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160" y="5945895"/>
            <a:ext cx="508894" cy="50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fana - Wikipedia">
            <a:extLst>
              <a:ext uri="{FF2B5EF4-FFF2-40B4-BE49-F238E27FC236}">
                <a16:creationId xmlns:a16="http://schemas.microsoft.com/office/drawing/2014/main" id="{3407DA97-2B06-4A4B-A854-3961FCAE7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53" y="5946498"/>
            <a:ext cx="484108" cy="4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02B0E8A-684F-4C43-AED3-F7E64A621F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30" y="5931303"/>
            <a:ext cx="394173" cy="394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E73D1-906B-42FB-85D8-FCB1DD670DB6}"/>
              </a:ext>
            </a:extLst>
          </p:cNvPr>
          <p:cNvSpPr txBox="1"/>
          <p:nvPr/>
        </p:nvSpPr>
        <p:spPr>
          <a:xfrm>
            <a:off x="6858430" y="6247614"/>
            <a:ext cx="394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ELK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210154-3658-47B6-A282-83EC92E1A4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2754" y="3980460"/>
            <a:ext cx="828675" cy="752475"/>
          </a:xfrm>
          <a:prstGeom prst="rect">
            <a:avLst/>
          </a:prstGeom>
        </p:spPr>
      </p:pic>
      <p:pic>
        <p:nvPicPr>
          <p:cNvPr id="53" name="Picture 6" descr="Developer Logos | Okta">
            <a:extLst>
              <a:ext uri="{FF2B5EF4-FFF2-40B4-BE49-F238E27FC236}">
                <a16:creationId xmlns:a16="http://schemas.microsoft.com/office/drawing/2014/main" id="{2F8086A6-30E2-4174-835E-6D43D811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6" y="5843269"/>
            <a:ext cx="1620476" cy="8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9B2541-9315-453E-96BD-AA0B9D4C6E32}"/>
              </a:ext>
            </a:extLst>
          </p:cNvPr>
          <p:cNvCxnSpPr>
            <a:cxnSpLocks/>
          </p:cNvCxnSpPr>
          <p:nvPr/>
        </p:nvCxnSpPr>
        <p:spPr>
          <a:xfrm flipV="1">
            <a:off x="2212663" y="4341214"/>
            <a:ext cx="4784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E1BDC7-1A8B-4EB2-9312-D224AD980E26}"/>
              </a:ext>
            </a:extLst>
          </p:cNvPr>
          <p:cNvCxnSpPr>
            <a:cxnSpLocks/>
          </p:cNvCxnSpPr>
          <p:nvPr/>
        </p:nvCxnSpPr>
        <p:spPr>
          <a:xfrm>
            <a:off x="2141310" y="4656599"/>
            <a:ext cx="1368505" cy="12747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5D3D78F-3538-46F8-96C1-EBD6C55A2CBB}"/>
              </a:ext>
            </a:extLst>
          </p:cNvPr>
          <p:cNvSpPr txBox="1"/>
          <p:nvPr/>
        </p:nvSpPr>
        <p:spPr>
          <a:xfrm rot="2591471">
            <a:off x="2190993" y="5189063"/>
            <a:ext cx="166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Open ID Connect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41CF60F-D734-480C-948A-962A3E3C4AAF}"/>
              </a:ext>
            </a:extLst>
          </p:cNvPr>
          <p:cNvCxnSpPr>
            <a:stCxn id="25" idx="3"/>
            <a:endCxn id="35" idx="2"/>
          </p:cNvCxnSpPr>
          <p:nvPr/>
        </p:nvCxnSpPr>
        <p:spPr>
          <a:xfrm flipV="1">
            <a:off x="10301652" y="3810189"/>
            <a:ext cx="1071201" cy="1923459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3961444-E2DD-40FF-9F5E-EDB79848CD4E}"/>
              </a:ext>
            </a:extLst>
          </p:cNvPr>
          <p:cNvCxnSpPr>
            <a:cxnSpLocks/>
          </p:cNvCxnSpPr>
          <p:nvPr/>
        </p:nvCxnSpPr>
        <p:spPr>
          <a:xfrm flipV="1">
            <a:off x="10361733" y="3810189"/>
            <a:ext cx="868242" cy="666563"/>
          </a:xfrm>
          <a:prstGeom prst="curvedConnector3">
            <a:avLst>
              <a:gd name="adj1" fmla="val 100464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937DEB-BC12-43D9-A8FA-EB69FD402775}"/>
              </a:ext>
            </a:extLst>
          </p:cNvPr>
          <p:cNvSpPr/>
          <p:nvPr/>
        </p:nvSpPr>
        <p:spPr>
          <a:xfrm>
            <a:off x="9267238" y="2343150"/>
            <a:ext cx="353012" cy="2000250"/>
          </a:xfrm>
          <a:custGeom>
            <a:avLst/>
            <a:gdLst>
              <a:gd name="connsiteX0" fmla="*/ 353012 w 353012"/>
              <a:gd name="connsiteY0" fmla="*/ 2000250 h 2000250"/>
              <a:gd name="connsiteX1" fmla="*/ 587 w 353012"/>
              <a:gd name="connsiteY1" fmla="*/ 714375 h 2000250"/>
              <a:gd name="connsiteX2" fmla="*/ 286337 w 353012"/>
              <a:gd name="connsiteY2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012" h="2000250">
                <a:moveTo>
                  <a:pt x="353012" y="2000250"/>
                </a:moveTo>
                <a:cubicBezTo>
                  <a:pt x="182355" y="1524000"/>
                  <a:pt x="11699" y="1047750"/>
                  <a:pt x="587" y="714375"/>
                </a:cubicBezTo>
                <a:cubicBezTo>
                  <a:pt x="-10525" y="381000"/>
                  <a:pt x="137906" y="190500"/>
                  <a:pt x="286337" y="0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0DFB81-918B-45C4-BE4A-188506E95E23}"/>
              </a:ext>
            </a:extLst>
          </p:cNvPr>
          <p:cNvSpPr/>
          <p:nvPr/>
        </p:nvSpPr>
        <p:spPr>
          <a:xfrm>
            <a:off x="9562462" y="4676775"/>
            <a:ext cx="86363" cy="923925"/>
          </a:xfrm>
          <a:custGeom>
            <a:avLst/>
            <a:gdLst>
              <a:gd name="connsiteX0" fmla="*/ 86363 w 86363"/>
              <a:gd name="connsiteY0" fmla="*/ 0 h 923925"/>
              <a:gd name="connsiteX1" fmla="*/ 638 w 86363"/>
              <a:gd name="connsiteY1" fmla="*/ 714375 h 923925"/>
              <a:gd name="connsiteX2" fmla="*/ 48263 w 86363"/>
              <a:gd name="connsiteY2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63" h="923925">
                <a:moveTo>
                  <a:pt x="86363" y="0"/>
                </a:moveTo>
                <a:cubicBezTo>
                  <a:pt x="46675" y="280194"/>
                  <a:pt x="6988" y="560388"/>
                  <a:pt x="638" y="714375"/>
                </a:cubicBezTo>
                <a:cubicBezTo>
                  <a:pt x="-5712" y="868363"/>
                  <a:pt x="37151" y="898525"/>
                  <a:pt x="48263" y="923925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70107A-364A-4485-B29E-FCD8D7A03887}"/>
              </a:ext>
            </a:extLst>
          </p:cNvPr>
          <p:cNvCxnSpPr/>
          <p:nvPr/>
        </p:nvCxnSpPr>
        <p:spPr>
          <a:xfrm>
            <a:off x="7648575" y="4505327"/>
            <a:ext cx="185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F1C14C8-2D20-46C5-8E54-14C30F1424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35" y="1871252"/>
            <a:ext cx="828675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73C04-DD96-4D63-BAEB-8F649F5ADCB6}"/>
              </a:ext>
            </a:extLst>
          </p:cNvPr>
          <p:cNvSpPr txBox="1"/>
          <p:nvPr/>
        </p:nvSpPr>
        <p:spPr>
          <a:xfrm>
            <a:off x="1142092" y="3660754"/>
            <a:ext cx="9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6EC33F-6C18-4019-B1C4-A80AE281850C}"/>
              </a:ext>
            </a:extLst>
          </p:cNvPr>
          <p:cNvSpPr txBox="1"/>
          <p:nvPr/>
        </p:nvSpPr>
        <p:spPr>
          <a:xfrm>
            <a:off x="1142092" y="1541610"/>
            <a:ext cx="9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4D1C42-2FE7-4709-9E3D-456B5A26293B}"/>
              </a:ext>
            </a:extLst>
          </p:cNvPr>
          <p:cNvSpPr txBox="1"/>
          <p:nvPr/>
        </p:nvSpPr>
        <p:spPr>
          <a:xfrm>
            <a:off x="72681" y="19827"/>
            <a:ext cx="301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 the application with Nginx App Protect</a:t>
            </a:r>
          </a:p>
        </p:txBody>
      </p:sp>
    </p:spTree>
    <p:extLst>
      <p:ext uri="{BB962C8B-B14F-4D97-AF65-F5344CB8AC3E}">
        <p14:creationId xmlns:p14="http://schemas.microsoft.com/office/powerpoint/2010/main" val="1273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B865BB-8685-422A-9F12-77DD96DD3C06}"/>
              </a:ext>
            </a:extLst>
          </p:cNvPr>
          <p:cNvSpPr/>
          <p:nvPr/>
        </p:nvSpPr>
        <p:spPr>
          <a:xfrm>
            <a:off x="6180992" y="294542"/>
            <a:ext cx="5627077" cy="6268916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1A6DC-973D-4D74-9242-E19C9902C112}"/>
              </a:ext>
            </a:extLst>
          </p:cNvPr>
          <p:cNvSpPr txBox="1"/>
          <p:nvPr/>
        </p:nvSpPr>
        <p:spPr>
          <a:xfrm>
            <a:off x="8000999" y="354796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Kubernetes Cluster</a:t>
            </a:r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8865CD84-0EA2-4A67-AA62-C4292ACF8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90" y="3717806"/>
            <a:ext cx="609600" cy="69203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8459FBB-BF0C-4D97-A735-1CD71FA6089E}"/>
              </a:ext>
            </a:extLst>
          </p:cNvPr>
          <p:cNvGrpSpPr/>
          <p:nvPr/>
        </p:nvGrpSpPr>
        <p:grpSpPr>
          <a:xfrm>
            <a:off x="9722823" y="2993933"/>
            <a:ext cx="609600" cy="776691"/>
            <a:chOff x="1740877" y="1509346"/>
            <a:chExt cx="609600" cy="776691"/>
          </a:xfrm>
        </p:grpSpPr>
        <p:pic>
          <p:nvPicPr>
            <p:cNvPr id="18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2480B3D2-6719-4F91-A97C-2E84FF10A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318ECF-94E6-403B-B0BC-DD5ABBC7C300}"/>
                </a:ext>
              </a:extLst>
            </p:cNvPr>
            <p:cNvSpPr txBox="1"/>
            <p:nvPr/>
          </p:nvSpPr>
          <p:spPr>
            <a:xfrm>
              <a:off x="1740877" y="2039816"/>
              <a:ext cx="60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Login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4C440B-A789-4A6A-AF8C-B093D2453597}"/>
              </a:ext>
            </a:extLst>
          </p:cNvPr>
          <p:cNvGrpSpPr/>
          <p:nvPr/>
        </p:nvGrpSpPr>
        <p:grpSpPr>
          <a:xfrm>
            <a:off x="9631972" y="769634"/>
            <a:ext cx="729761" cy="777768"/>
            <a:chOff x="1680796" y="1509346"/>
            <a:chExt cx="729761" cy="777768"/>
          </a:xfrm>
        </p:grpSpPr>
        <p:pic>
          <p:nvPicPr>
            <p:cNvPr id="21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68D5F5D1-03AB-4718-8D28-5EC7B74CC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2A1EB9-2D67-4A80-8435-502D981AD007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38E24B-4A4F-4117-AC43-820D5BCED846}"/>
              </a:ext>
            </a:extLst>
          </p:cNvPr>
          <p:cNvGrpSpPr/>
          <p:nvPr/>
        </p:nvGrpSpPr>
        <p:grpSpPr>
          <a:xfrm>
            <a:off x="9631971" y="5428848"/>
            <a:ext cx="729761" cy="777768"/>
            <a:chOff x="1680796" y="1509346"/>
            <a:chExt cx="729761" cy="777768"/>
          </a:xfrm>
        </p:grpSpPr>
        <p:pic>
          <p:nvPicPr>
            <p:cNvPr id="25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C73434FD-EAD7-4B42-A64C-D82AB1B21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81C63A-388D-40D0-82EA-414D340316D0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85663-B048-4A4D-A179-D9EC4F9BFB61}"/>
              </a:ext>
            </a:extLst>
          </p:cNvPr>
          <p:cNvGrpSpPr/>
          <p:nvPr/>
        </p:nvGrpSpPr>
        <p:grpSpPr>
          <a:xfrm>
            <a:off x="9623180" y="1837819"/>
            <a:ext cx="729761" cy="777768"/>
            <a:chOff x="1680796" y="1509346"/>
            <a:chExt cx="729761" cy="777768"/>
          </a:xfrm>
        </p:grpSpPr>
        <p:pic>
          <p:nvPicPr>
            <p:cNvPr id="28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7DF35914-D703-4791-8659-1705BD912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2C55E-78B7-4316-935E-8BDB14529C20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Stocks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ABA91A-19A3-44A0-A705-20F880240E87}"/>
              </a:ext>
            </a:extLst>
          </p:cNvPr>
          <p:cNvGrpSpPr/>
          <p:nvPr/>
        </p:nvGrpSpPr>
        <p:grpSpPr>
          <a:xfrm>
            <a:off x="9577749" y="4173568"/>
            <a:ext cx="899747" cy="946481"/>
            <a:chOff x="1595803" y="1509346"/>
            <a:chExt cx="899747" cy="946481"/>
          </a:xfrm>
        </p:grpSpPr>
        <p:pic>
          <p:nvPicPr>
            <p:cNvPr id="31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B9F35EF7-71E6-4CCF-8580-49A50D2E9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2861AE-570C-495B-80FF-80D9D34FB198}"/>
                </a:ext>
              </a:extLst>
            </p:cNvPr>
            <p:cNvSpPr txBox="1"/>
            <p:nvPr/>
          </p:nvSpPr>
          <p:spPr>
            <a:xfrm>
              <a:off x="1595803" y="2055717"/>
              <a:ext cx="899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Stock Transaction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33C945-5B32-44C7-88DA-46A841AC45C4}"/>
              </a:ext>
            </a:extLst>
          </p:cNvPr>
          <p:cNvGrpSpPr/>
          <p:nvPr/>
        </p:nvGrpSpPr>
        <p:grpSpPr>
          <a:xfrm>
            <a:off x="11007972" y="3032421"/>
            <a:ext cx="729761" cy="777768"/>
            <a:chOff x="1680796" y="1509346"/>
            <a:chExt cx="729761" cy="777768"/>
          </a:xfrm>
        </p:grpSpPr>
        <p:pic>
          <p:nvPicPr>
            <p:cNvPr id="34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24F27B94-4686-4637-8BDD-D9464C059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C3D91E-1D1B-4F2E-A5A9-9F1090DE7015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</a:t>
              </a:r>
            </a:p>
          </p:txBody>
        </p: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0AA4573-930C-46A6-B0BD-9679AB379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98" y="4244829"/>
            <a:ext cx="610700" cy="693279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65244203-3A36-4408-A772-38711DEF8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29" y="907071"/>
            <a:ext cx="294854" cy="334725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077F0085-F94E-4CB6-92AE-7B95B1DC0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16" y="2010043"/>
            <a:ext cx="294854" cy="334725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99A29E5E-B865-4320-8FF9-C46C504F7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210" y="5611170"/>
            <a:ext cx="294854" cy="334725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F4681F49-2745-40D4-BC29-840AA6AEB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21" y="3114032"/>
            <a:ext cx="294854" cy="334725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65E18992-2580-41AD-A3BA-163405B93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210" y="4341215"/>
            <a:ext cx="294854" cy="334725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292AA988-DCE9-4DB0-9866-682D41371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97" y="2088797"/>
            <a:ext cx="609600" cy="692030"/>
          </a:xfrm>
          <a:prstGeom prst="rect">
            <a:avLst/>
          </a:prstGeom>
        </p:spPr>
      </p:pic>
      <p:pic>
        <p:nvPicPr>
          <p:cNvPr id="46" name="Picture 45" descr="Icon&#10;&#10;Description automatically generated with low confidence">
            <a:extLst>
              <a:ext uri="{FF2B5EF4-FFF2-40B4-BE49-F238E27FC236}">
                <a16:creationId xmlns:a16="http://schemas.microsoft.com/office/drawing/2014/main" id="{C4BD5DEE-5343-4A80-A26D-4B2D83797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90" y="1564927"/>
            <a:ext cx="609600" cy="69203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F0572BC-192E-48B0-B3E5-9A3919B61777}"/>
              </a:ext>
            </a:extLst>
          </p:cNvPr>
          <p:cNvSpPr txBox="1"/>
          <p:nvPr/>
        </p:nvSpPr>
        <p:spPr>
          <a:xfrm rot="1774386">
            <a:off x="7417281" y="1486799"/>
            <a:ext cx="749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App Protect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1FF14E-D4B0-455A-B94C-A6FE8173A874}"/>
              </a:ext>
            </a:extLst>
          </p:cNvPr>
          <p:cNvSpPr txBox="1"/>
          <p:nvPr/>
        </p:nvSpPr>
        <p:spPr>
          <a:xfrm rot="1814578">
            <a:off x="7410932" y="3626140"/>
            <a:ext cx="749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App Protect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7F3231-CC13-4D2D-B70E-DA42DCCBFA4E}"/>
              </a:ext>
            </a:extLst>
          </p:cNvPr>
          <p:cNvSpPr txBox="1"/>
          <p:nvPr/>
        </p:nvSpPr>
        <p:spPr>
          <a:xfrm rot="1774260">
            <a:off x="6646558" y="2663463"/>
            <a:ext cx="820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API Gateway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95EE96-1145-4E08-BBC8-3F9A64438030}"/>
              </a:ext>
            </a:extLst>
          </p:cNvPr>
          <p:cNvSpPr txBox="1"/>
          <p:nvPr/>
        </p:nvSpPr>
        <p:spPr>
          <a:xfrm rot="1788681">
            <a:off x="6769034" y="4825956"/>
            <a:ext cx="534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Ingress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F605E7-380F-4F6D-826D-02F21493BB53}"/>
              </a:ext>
            </a:extLst>
          </p:cNvPr>
          <p:cNvSpPr txBox="1"/>
          <p:nvPr/>
        </p:nvSpPr>
        <p:spPr>
          <a:xfrm>
            <a:off x="4611566" y="995681"/>
            <a:ext cx="106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Nginx Controller</a:t>
            </a:r>
          </a:p>
        </p:txBody>
      </p:sp>
      <p:pic>
        <p:nvPicPr>
          <p:cNvPr id="1026" name="Picture 2" descr="Open Zipkin · GitHub">
            <a:extLst>
              <a:ext uri="{FF2B5EF4-FFF2-40B4-BE49-F238E27FC236}">
                <a16:creationId xmlns:a16="http://schemas.microsoft.com/office/drawing/2014/main" id="{4C45918B-8C85-4303-B115-485E0132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160" y="5945895"/>
            <a:ext cx="508894" cy="50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fana - Wikipedia">
            <a:extLst>
              <a:ext uri="{FF2B5EF4-FFF2-40B4-BE49-F238E27FC236}">
                <a16:creationId xmlns:a16="http://schemas.microsoft.com/office/drawing/2014/main" id="{3407DA97-2B06-4A4B-A854-3961FCAE7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53" y="5946498"/>
            <a:ext cx="484108" cy="4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02B0E8A-684F-4C43-AED3-F7E64A621F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30" y="5931303"/>
            <a:ext cx="394173" cy="394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E73D1-906B-42FB-85D8-FCB1DD670DB6}"/>
              </a:ext>
            </a:extLst>
          </p:cNvPr>
          <p:cNvSpPr txBox="1"/>
          <p:nvPr/>
        </p:nvSpPr>
        <p:spPr>
          <a:xfrm>
            <a:off x="6858430" y="6247614"/>
            <a:ext cx="394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ELK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210154-3658-47B6-A282-83EC92E1A4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2754" y="3980460"/>
            <a:ext cx="828675" cy="752475"/>
          </a:xfrm>
          <a:prstGeom prst="rect">
            <a:avLst/>
          </a:prstGeom>
        </p:spPr>
      </p:pic>
      <p:pic>
        <p:nvPicPr>
          <p:cNvPr id="53" name="Picture 6" descr="Developer Logos | Okta">
            <a:extLst>
              <a:ext uri="{FF2B5EF4-FFF2-40B4-BE49-F238E27FC236}">
                <a16:creationId xmlns:a16="http://schemas.microsoft.com/office/drawing/2014/main" id="{2F8086A6-30E2-4174-835E-6D43D811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6" y="5843269"/>
            <a:ext cx="1620476" cy="8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NGINX Controller Free Trial - Load Balancing, API Management">
            <a:extLst>
              <a:ext uri="{FF2B5EF4-FFF2-40B4-BE49-F238E27FC236}">
                <a16:creationId xmlns:a16="http://schemas.microsoft.com/office/drawing/2014/main" id="{6CF9BCF1-E3F3-48B6-BB4E-690DE49E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06" y="335746"/>
            <a:ext cx="598199" cy="6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65556-A7AE-45F6-B5A8-94FF382DF113}"/>
              </a:ext>
            </a:extLst>
          </p:cNvPr>
          <p:cNvCxnSpPr>
            <a:cxnSpLocks/>
          </p:cNvCxnSpPr>
          <p:nvPr/>
        </p:nvCxnSpPr>
        <p:spPr>
          <a:xfrm flipV="1">
            <a:off x="2152650" y="2256957"/>
            <a:ext cx="47848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9B2541-9315-453E-96BD-AA0B9D4C6E32}"/>
              </a:ext>
            </a:extLst>
          </p:cNvPr>
          <p:cNvCxnSpPr>
            <a:cxnSpLocks/>
          </p:cNvCxnSpPr>
          <p:nvPr/>
        </p:nvCxnSpPr>
        <p:spPr>
          <a:xfrm flipV="1">
            <a:off x="2212663" y="4341214"/>
            <a:ext cx="4784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E1BDC7-1A8B-4EB2-9312-D224AD980E26}"/>
              </a:ext>
            </a:extLst>
          </p:cNvPr>
          <p:cNvCxnSpPr>
            <a:cxnSpLocks/>
          </p:cNvCxnSpPr>
          <p:nvPr/>
        </p:nvCxnSpPr>
        <p:spPr>
          <a:xfrm>
            <a:off x="2141310" y="4656599"/>
            <a:ext cx="1368505" cy="12747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5D3D78F-3538-46F8-96C1-EBD6C55A2CBB}"/>
              </a:ext>
            </a:extLst>
          </p:cNvPr>
          <p:cNvSpPr txBox="1"/>
          <p:nvPr/>
        </p:nvSpPr>
        <p:spPr>
          <a:xfrm rot="2591471">
            <a:off x="2190993" y="5189063"/>
            <a:ext cx="166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Open ID Connect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60ABEF-B8A6-47C4-BBCF-8BF1FB757523}"/>
              </a:ext>
            </a:extLst>
          </p:cNvPr>
          <p:cNvCxnSpPr/>
          <p:nvPr/>
        </p:nvCxnSpPr>
        <p:spPr>
          <a:xfrm>
            <a:off x="5534025" y="907071"/>
            <a:ext cx="1562100" cy="98054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E34081-AD00-408E-B844-3C7FADD40641}"/>
              </a:ext>
            </a:extLst>
          </p:cNvPr>
          <p:cNvCxnSpPr>
            <a:cxnSpLocks/>
          </p:cNvCxnSpPr>
          <p:nvPr/>
        </p:nvCxnSpPr>
        <p:spPr>
          <a:xfrm>
            <a:off x="3305197" y="722477"/>
            <a:ext cx="137621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15A146F-9DF9-4E00-9481-5263395F45D9}"/>
              </a:ext>
            </a:extLst>
          </p:cNvPr>
          <p:cNvSpPr txBox="1"/>
          <p:nvPr/>
        </p:nvSpPr>
        <p:spPr>
          <a:xfrm>
            <a:off x="3725326" y="495199"/>
            <a:ext cx="535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{ API }</a:t>
            </a:r>
          </a:p>
        </p:txBody>
      </p:sp>
      <p:pic>
        <p:nvPicPr>
          <p:cNvPr id="70" name="Picture 8" descr="Adding icon launcher for Postman Native App in Ubuntu | by Shubham Aggarwal  | Medium">
            <a:extLst>
              <a:ext uri="{FF2B5EF4-FFF2-40B4-BE49-F238E27FC236}">
                <a16:creationId xmlns:a16="http://schemas.microsoft.com/office/drawing/2014/main" id="{E4F9D7EA-E6F0-4B69-B520-BEE1A30CD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77" y="449383"/>
            <a:ext cx="584073" cy="58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41CF60F-D734-480C-948A-962A3E3C4AAF}"/>
              </a:ext>
            </a:extLst>
          </p:cNvPr>
          <p:cNvCxnSpPr>
            <a:stCxn id="25" idx="3"/>
            <a:endCxn id="35" idx="2"/>
          </p:cNvCxnSpPr>
          <p:nvPr/>
        </p:nvCxnSpPr>
        <p:spPr>
          <a:xfrm flipV="1">
            <a:off x="10301652" y="3810189"/>
            <a:ext cx="1071201" cy="1923459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3961444-E2DD-40FF-9F5E-EDB79848CD4E}"/>
              </a:ext>
            </a:extLst>
          </p:cNvPr>
          <p:cNvCxnSpPr>
            <a:cxnSpLocks/>
          </p:cNvCxnSpPr>
          <p:nvPr/>
        </p:nvCxnSpPr>
        <p:spPr>
          <a:xfrm flipV="1">
            <a:off x="10361733" y="3810189"/>
            <a:ext cx="868242" cy="666563"/>
          </a:xfrm>
          <a:prstGeom prst="curvedConnector3">
            <a:avLst>
              <a:gd name="adj1" fmla="val 100464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937DEB-BC12-43D9-A8FA-EB69FD402775}"/>
              </a:ext>
            </a:extLst>
          </p:cNvPr>
          <p:cNvSpPr/>
          <p:nvPr/>
        </p:nvSpPr>
        <p:spPr>
          <a:xfrm>
            <a:off x="9267238" y="2343150"/>
            <a:ext cx="353012" cy="2000250"/>
          </a:xfrm>
          <a:custGeom>
            <a:avLst/>
            <a:gdLst>
              <a:gd name="connsiteX0" fmla="*/ 353012 w 353012"/>
              <a:gd name="connsiteY0" fmla="*/ 2000250 h 2000250"/>
              <a:gd name="connsiteX1" fmla="*/ 587 w 353012"/>
              <a:gd name="connsiteY1" fmla="*/ 714375 h 2000250"/>
              <a:gd name="connsiteX2" fmla="*/ 286337 w 353012"/>
              <a:gd name="connsiteY2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012" h="2000250">
                <a:moveTo>
                  <a:pt x="353012" y="2000250"/>
                </a:moveTo>
                <a:cubicBezTo>
                  <a:pt x="182355" y="1524000"/>
                  <a:pt x="11699" y="1047750"/>
                  <a:pt x="587" y="714375"/>
                </a:cubicBezTo>
                <a:cubicBezTo>
                  <a:pt x="-10525" y="381000"/>
                  <a:pt x="137906" y="190500"/>
                  <a:pt x="286337" y="0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0DFB81-918B-45C4-BE4A-188506E95E23}"/>
              </a:ext>
            </a:extLst>
          </p:cNvPr>
          <p:cNvSpPr/>
          <p:nvPr/>
        </p:nvSpPr>
        <p:spPr>
          <a:xfrm>
            <a:off x="9562462" y="4676775"/>
            <a:ext cx="86363" cy="923925"/>
          </a:xfrm>
          <a:custGeom>
            <a:avLst/>
            <a:gdLst>
              <a:gd name="connsiteX0" fmla="*/ 86363 w 86363"/>
              <a:gd name="connsiteY0" fmla="*/ 0 h 923925"/>
              <a:gd name="connsiteX1" fmla="*/ 638 w 86363"/>
              <a:gd name="connsiteY1" fmla="*/ 714375 h 923925"/>
              <a:gd name="connsiteX2" fmla="*/ 48263 w 86363"/>
              <a:gd name="connsiteY2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63" h="923925">
                <a:moveTo>
                  <a:pt x="86363" y="0"/>
                </a:moveTo>
                <a:cubicBezTo>
                  <a:pt x="46675" y="280194"/>
                  <a:pt x="6988" y="560388"/>
                  <a:pt x="638" y="714375"/>
                </a:cubicBezTo>
                <a:cubicBezTo>
                  <a:pt x="-5712" y="868363"/>
                  <a:pt x="37151" y="898525"/>
                  <a:pt x="48263" y="923925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70107A-364A-4485-B29E-FCD8D7A03887}"/>
              </a:ext>
            </a:extLst>
          </p:cNvPr>
          <p:cNvCxnSpPr/>
          <p:nvPr/>
        </p:nvCxnSpPr>
        <p:spPr>
          <a:xfrm>
            <a:off x="7648575" y="4505327"/>
            <a:ext cx="185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F1C14C8-2D20-46C5-8E54-14C30F1424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35" y="1871252"/>
            <a:ext cx="828675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73C04-DD96-4D63-BAEB-8F649F5ADCB6}"/>
              </a:ext>
            </a:extLst>
          </p:cNvPr>
          <p:cNvSpPr txBox="1"/>
          <p:nvPr/>
        </p:nvSpPr>
        <p:spPr>
          <a:xfrm>
            <a:off x="1142092" y="3660754"/>
            <a:ext cx="9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6EC33F-6C18-4019-B1C4-A80AE281850C}"/>
              </a:ext>
            </a:extLst>
          </p:cNvPr>
          <p:cNvSpPr txBox="1"/>
          <p:nvPr/>
        </p:nvSpPr>
        <p:spPr>
          <a:xfrm>
            <a:off x="1142092" y="1541610"/>
            <a:ext cx="9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0A50E6-718D-46F9-A8AC-0BFEED42A199}"/>
              </a:ext>
            </a:extLst>
          </p:cNvPr>
          <p:cNvSpPr txBox="1"/>
          <p:nvPr/>
        </p:nvSpPr>
        <p:spPr>
          <a:xfrm>
            <a:off x="72681" y="19827"/>
            <a:ext cx="301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application APIs</a:t>
            </a:r>
          </a:p>
        </p:txBody>
      </p:sp>
    </p:spTree>
    <p:extLst>
      <p:ext uri="{BB962C8B-B14F-4D97-AF65-F5344CB8AC3E}">
        <p14:creationId xmlns:p14="http://schemas.microsoft.com/office/powerpoint/2010/main" val="24817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B865BB-8685-422A-9F12-77DD96DD3C06}"/>
              </a:ext>
            </a:extLst>
          </p:cNvPr>
          <p:cNvSpPr/>
          <p:nvPr/>
        </p:nvSpPr>
        <p:spPr>
          <a:xfrm>
            <a:off x="6180992" y="294542"/>
            <a:ext cx="5627077" cy="6268916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1A6DC-973D-4D74-9242-E19C9902C112}"/>
              </a:ext>
            </a:extLst>
          </p:cNvPr>
          <p:cNvSpPr txBox="1"/>
          <p:nvPr/>
        </p:nvSpPr>
        <p:spPr>
          <a:xfrm>
            <a:off x="8000999" y="354796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Kubernetes Cluster</a:t>
            </a:r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8865CD84-0EA2-4A67-AA62-C4292ACF8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90" y="3717806"/>
            <a:ext cx="609600" cy="69203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8459FBB-BF0C-4D97-A735-1CD71FA6089E}"/>
              </a:ext>
            </a:extLst>
          </p:cNvPr>
          <p:cNvGrpSpPr/>
          <p:nvPr/>
        </p:nvGrpSpPr>
        <p:grpSpPr>
          <a:xfrm>
            <a:off x="9722823" y="2993933"/>
            <a:ext cx="609600" cy="776691"/>
            <a:chOff x="1740877" y="1509346"/>
            <a:chExt cx="609600" cy="776691"/>
          </a:xfrm>
        </p:grpSpPr>
        <p:pic>
          <p:nvPicPr>
            <p:cNvPr id="18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2480B3D2-6719-4F91-A97C-2E84FF10A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318ECF-94E6-403B-B0BC-DD5ABBC7C300}"/>
                </a:ext>
              </a:extLst>
            </p:cNvPr>
            <p:cNvSpPr txBox="1"/>
            <p:nvPr/>
          </p:nvSpPr>
          <p:spPr>
            <a:xfrm>
              <a:off x="1740877" y="2039816"/>
              <a:ext cx="60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Login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4C440B-A789-4A6A-AF8C-B093D2453597}"/>
              </a:ext>
            </a:extLst>
          </p:cNvPr>
          <p:cNvGrpSpPr/>
          <p:nvPr/>
        </p:nvGrpSpPr>
        <p:grpSpPr>
          <a:xfrm>
            <a:off x="9631972" y="769634"/>
            <a:ext cx="729761" cy="777768"/>
            <a:chOff x="1680796" y="1509346"/>
            <a:chExt cx="729761" cy="777768"/>
          </a:xfrm>
        </p:grpSpPr>
        <p:pic>
          <p:nvPicPr>
            <p:cNvPr id="21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68D5F5D1-03AB-4718-8D28-5EC7B74CC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2A1EB9-2D67-4A80-8435-502D981AD007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38E24B-4A4F-4117-AC43-820D5BCED846}"/>
              </a:ext>
            </a:extLst>
          </p:cNvPr>
          <p:cNvGrpSpPr/>
          <p:nvPr/>
        </p:nvGrpSpPr>
        <p:grpSpPr>
          <a:xfrm>
            <a:off x="9631971" y="5428848"/>
            <a:ext cx="729761" cy="777768"/>
            <a:chOff x="1680796" y="1509346"/>
            <a:chExt cx="729761" cy="777768"/>
          </a:xfrm>
        </p:grpSpPr>
        <p:pic>
          <p:nvPicPr>
            <p:cNvPr id="25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C73434FD-EAD7-4B42-A64C-D82AB1B21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81C63A-388D-40D0-82EA-414D340316D0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85663-B048-4A4D-A179-D9EC4F9BFB61}"/>
              </a:ext>
            </a:extLst>
          </p:cNvPr>
          <p:cNvGrpSpPr/>
          <p:nvPr/>
        </p:nvGrpSpPr>
        <p:grpSpPr>
          <a:xfrm>
            <a:off x="9623180" y="1837819"/>
            <a:ext cx="729761" cy="777768"/>
            <a:chOff x="1680796" y="1509346"/>
            <a:chExt cx="729761" cy="777768"/>
          </a:xfrm>
        </p:grpSpPr>
        <p:pic>
          <p:nvPicPr>
            <p:cNvPr id="28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7DF35914-D703-4791-8659-1705BD912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2C55E-78B7-4316-935E-8BDB14529C20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Stocks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ABA91A-19A3-44A0-A705-20F880240E87}"/>
              </a:ext>
            </a:extLst>
          </p:cNvPr>
          <p:cNvGrpSpPr/>
          <p:nvPr/>
        </p:nvGrpSpPr>
        <p:grpSpPr>
          <a:xfrm>
            <a:off x="9577749" y="4173568"/>
            <a:ext cx="899747" cy="946481"/>
            <a:chOff x="1595803" y="1509346"/>
            <a:chExt cx="899747" cy="946481"/>
          </a:xfrm>
        </p:grpSpPr>
        <p:pic>
          <p:nvPicPr>
            <p:cNvPr id="31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B9F35EF7-71E6-4CCF-8580-49A50D2E9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2861AE-570C-495B-80FF-80D9D34FB198}"/>
                </a:ext>
              </a:extLst>
            </p:cNvPr>
            <p:cNvSpPr txBox="1"/>
            <p:nvPr/>
          </p:nvSpPr>
          <p:spPr>
            <a:xfrm>
              <a:off x="1595803" y="2055717"/>
              <a:ext cx="899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Stock Transaction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33C945-5B32-44C7-88DA-46A841AC45C4}"/>
              </a:ext>
            </a:extLst>
          </p:cNvPr>
          <p:cNvGrpSpPr/>
          <p:nvPr/>
        </p:nvGrpSpPr>
        <p:grpSpPr>
          <a:xfrm>
            <a:off x="11007972" y="3032421"/>
            <a:ext cx="729761" cy="777768"/>
            <a:chOff x="1680796" y="1509346"/>
            <a:chExt cx="729761" cy="777768"/>
          </a:xfrm>
        </p:grpSpPr>
        <p:pic>
          <p:nvPicPr>
            <p:cNvPr id="34" name="Picture 2" descr="How to set up a serious Kubernetes terminal | by Chris Cooney |  freeCodeCamp.org | Medium">
              <a:extLst>
                <a:ext uri="{FF2B5EF4-FFF2-40B4-BE49-F238E27FC236}">
                  <a16:creationId xmlns:a16="http://schemas.microsoft.com/office/drawing/2014/main" id="{24F27B94-4686-4637-8BDD-D9464C059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7" y="15093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C3D91E-1D1B-4F2E-A5A9-9F1090DE7015}"/>
                </a:ext>
              </a:extLst>
            </p:cNvPr>
            <p:cNvSpPr txBox="1"/>
            <p:nvPr/>
          </p:nvSpPr>
          <p:spPr>
            <a:xfrm>
              <a:off x="1680796" y="2040893"/>
              <a:ext cx="729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</a:t>
              </a:r>
            </a:p>
          </p:txBody>
        </p: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0AA4573-930C-46A6-B0BD-9679AB379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98" y="4244829"/>
            <a:ext cx="610700" cy="693279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65244203-3A36-4408-A772-38711DEF8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29" y="907071"/>
            <a:ext cx="294854" cy="334725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077F0085-F94E-4CB6-92AE-7B95B1DC0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16" y="2010043"/>
            <a:ext cx="294854" cy="334725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99A29E5E-B865-4320-8FF9-C46C504F7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210" y="5611170"/>
            <a:ext cx="294854" cy="334725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F4681F49-2745-40D4-BC29-840AA6AEB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21" y="3114032"/>
            <a:ext cx="294854" cy="334725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65E18992-2580-41AD-A3BA-163405B93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210" y="4341215"/>
            <a:ext cx="294854" cy="334725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292AA988-DCE9-4DB0-9866-682D41371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97" y="2088797"/>
            <a:ext cx="609600" cy="692030"/>
          </a:xfrm>
          <a:prstGeom prst="rect">
            <a:avLst/>
          </a:prstGeom>
        </p:spPr>
      </p:pic>
      <p:pic>
        <p:nvPicPr>
          <p:cNvPr id="46" name="Picture 45" descr="Icon&#10;&#10;Description automatically generated with low confidence">
            <a:extLst>
              <a:ext uri="{FF2B5EF4-FFF2-40B4-BE49-F238E27FC236}">
                <a16:creationId xmlns:a16="http://schemas.microsoft.com/office/drawing/2014/main" id="{C4BD5DEE-5343-4A80-A26D-4B2D83797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90" y="1564927"/>
            <a:ext cx="609600" cy="69203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F0572BC-192E-48B0-B3E5-9A3919B61777}"/>
              </a:ext>
            </a:extLst>
          </p:cNvPr>
          <p:cNvSpPr txBox="1"/>
          <p:nvPr/>
        </p:nvSpPr>
        <p:spPr>
          <a:xfrm rot="1774386">
            <a:off x="7417281" y="1486799"/>
            <a:ext cx="749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App Protect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1FF14E-D4B0-455A-B94C-A6FE8173A874}"/>
              </a:ext>
            </a:extLst>
          </p:cNvPr>
          <p:cNvSpPr txBox="1"/>
          <p:nvPr/>
        </p:nvSpPr>
        <p:spPr>
          <a:xfrm rot="1814578">
            <a:off x="7410932" y="3626140"/>
            <a:ext cx="749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App Protect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7F3231-CC13-4D2D-B70E-DA42DCCBFA4E}"/>
              </a:ext>
            </a:extLst>
          </p:cNvPr>
          <p:cNvSpPr txBox="1"/>
          <p:nvPr/>
        </p:nvSpPr>
        <p:spPr>
          <a:xfrm rot="1774260">
            <a:off x="6646558" y="2663463"/>
            <a:ext cx="820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API Gateway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95EE96-1145-4E08-BBC8-3F9A64438030}"/>
              </a:ext>
            </a:extLst>
          </p:cNvPr>
          <p:cNvSpPr txBox="1"/>
          <p:nvPr/>
        </p:nvSpPr>
        <p:spPr>
          <a:xfrm rot="1788681">
            <a:off x="6769034" y="4825956"/>
            <a:ext cx="534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Ingress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F605E7-380F-4F6D-826D-02F21493BB53}"/>
              </a:ext>
            </a:extLst>
          </p:cNvPr>
          <p:cNvSpPr txBox="1"/>
          <p:nvPr/>
        </p:nvSpPr>
        <p:spPr>
          <a:xfrm>
            <a:off x="4611566" y="995681"/>
            <a:ext cx="106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Nginx Controller</a:t>
            </a:r>
          </a:p>
        </p:txBody>
      </p:sp>
      <p:pic>
        <p:nvPicPr>
          <p:cNvPr id="1026" name="Picture 2" descr="Open Zipkin · GitHub">
            <a:extLst>
              <a:ext uri="{FF2B5EF4-FFF2-40B4-BE49-F238E27FC236}">
                <a16:creationId xmlns:a16="http://schemas.microsoft.com/office/drawing/2014/main" id="{4C45918B-8C85-4303-B115-485E0132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160" y="5945895"/>
            <a:ext cx="508894" cy="50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fana - Wikipedia">
            <a:extLst>
              <a:ext uri="{FF2B5EF4-FFF2-40B4-BE49-F238E27FC236}">
                <a16:creationId xmlns:a16="http://schemas.microsoft.com/office/drawing/2014/main" id="{3407DA97-2B06-4A4B-A854-3961FCAE7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53" y="5946498"/>
            <a:ext cx="484108" cy="4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02B0E8A-684F-4C43-AED3-F7E64A621F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30" y="5931303"/>
            <a:ext cx="394173" cy="394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E73D1-906B-42FB-85D8-FCB1DD670DB6}"/>
              </a:ext>
            </a:extLst>
          </p:cNvPr>
          <p:cNvSpPr txBox="1"/>
          <p:nvPr/>
        </p:nvSpPr>
        <p:spPr>
          <a:xfrm>
            <a:off x="6858430" y="6247614"/>
            <a:ext cx="394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ELK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210154-3658-47B6-A282-83EC92E1A4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2754" y="3980460"/>
            <a:ext cx="828675" cy="752475"/>
          </a:xfrm>
          <a:prstGeom prst="rect">
            <a:avLst/>
          </a:prstGeom>
        </p:spPr>
      </p:pic>
      <p:pic>
        <p:nvPicPr>
          <p:cNvPr id="53" name="Picture 6" descr="Developer Logos | Okta">
            <a:extLst>
              <a:ext uri="{FF2B5EF4-FFF2-40B4-BE49-F238E27FC236}">
                <a16:creationId xmlns:a16="http://schemas.microsoft.com/office/drawing/2014/main" id="{2F8086A6-30E2-4174-835E-6D43D811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6" y="5843269"/>
            <a:ext cx="1620476" cy="8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NGINX Controller Free Trial - Load Balancing, API Management">
            <a:extLst>
              <a:ext uri="{FF2B5EF4-FFF2-40B4-BE49-F238E27FC236}">
                <a16:creationId xmlns:a16="http://schemas.microsoft.com/office/drawing/2014/main" id="{6CF9BCF1-E3F3-48B6-BB4E-690DE49E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06" y="335746"/>
            <a:ext cx="598199" cy="6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65556-A7AE-45F6-B5A8-94FF382DF113}"/>
              </a:ext>
            </a:extLst>
          </p:cNvPr>
          <p:cNvCxnSpPr>
            <a:cxnSpLocks/>
          </p:cNvCxnSpPr>
          <p:nvPr/>
        </p:nvCxnSpPr>
        <p:spPr>
          <a:xfrm flipV="1">
            <a:off x="2152650" y="2256957"/>
            <a:ext cx="47848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9B2541-9315-453E-96BD-AA0B9D4C6E32}"/>
              </a:ext>
            </a:extLst>
          </p:cNvPr>
          <p:cNvCxnSpPr>
            <a:cxnSpLocks/>
          </p:cNvCxnSpPr>
          <p:nvPr/>
        </p:nvCxnSpPr>
        <p:spPr>
          <a:xfrm flipV="1">
            <a:off x="2212663" y="4341214"/>
            <a:ext cx="4784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E1BDC7-1A8B-4EB2-9312-D224AD980E26}"/>
              </a:ext>
            </a:extLst>
          </p:cNvPr>
          <p:cNvCxnSpPr>
            <a:cxnSpLocks/>
          </p:cNvCxnSpPr>
          <p:nvPr/>
        </p:nvCxnSpPr>
        <p:spPr>
          <a:xfrm>
            <a:off x="2141310" y="4656599"/>
            <a:ext cx="1368505" cy="12747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5D3D78F-3538-46F8-96C1-EBD6C55A2CBB}"/>
              </a:ext>
            </a:extLst>
          </p:cNvPr>
          <p:cNvSpPr txBox="1"/>
          <p:nvPr/>
        </p:nvSpPr>
        <p:spPr>
          <a:xfrm rot="2591471">
            <a:off x="2190993" y="5189063"/>
            <a:ext cx="166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Open ID Connect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60ABEF-B8A6-47C4-BBCF-8BF1FB757523}"/>
              </a:ext>
            </a:extLst>
          </p:cNvPr>
          <p:cNvCxnSpPr/>
          <p:nvPr/>
        </p:nvCxnSpPr>
        <p:spPr>
          <a:xfrm>
            <a:off x="5534025" y="907071"/>
            <a:ext cx="1562100" cy="98054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E34081-AD00-408E-B844-3C7FADD40641}"/>
              </a:ext>
            </a:extLst>
          </p:cNvPr>
          <p:cNvCxnSpPr>
            <a:cxnSpLocks/>
          </p:cNvCxnSpPr>
          <p:nvPr/>
        </p:nvCxnSpPr>
        <p:spPr>
          <a:xfrm>
            <a:off x="3305197" y="722477"/>
            <a:ext cx="137621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15A146F-9DF9-4E00-9481-5263395F45D9}"/>
              </a:ext>
            </a:extLst>
          </p:cNvPr>
          <p:cNvSpPr txBox="1"/>
          <p:nvPr/>
        </p:nvSpPr>
        <p:spPr>
          <a:xfrm>
            <a:off x="3725326" y="495199"/>
            <a:ext cx="535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{ API }</a:t>
            </a:r>
          </a:p>
        </p:txBody>
      </p:sp>
      <p:pic>
        <p:nvPicPr>
          <p:cNvPr id="70" name="Picture 8" descr="Adding icon launcher for Postman Native App in Ubuntu | by Shubham Aggarwal  | Medium">
            <a:extLst>
              <a:ext uri="{FF2B5EF4-FFF2-40B4-BE49-F238E27FC236}">
                <a16:creationId xmlns:a16="http://schemas.microsoft.com/office/drawing/2014/main" id="{E4F9D7EA-E6F0-4B69-B520-BEE1A30CD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77" y="449383"/>
            <a:ext cx="584073" cy="58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41CF60F-D734-480C-948A-962A3E3C4AAF}"/>
              </a:ext>
            </a:extLst>
          </p:cNvPr>
          <p:cNvCxnSpPr>
            <a:stCxn id="25" idx="3"/>
            <a:endCxn id="35" idx="2"/>
          </p:cNvCxnSpPr>
          <p:nvPr/>
        </p:nvCxnSpPr>
        <p:spPr>
          <a:xfrm flipV="1">
            <a:off x="10301652" y="3810189"/>
            <a:ext cx="1071201" cy="1923459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3961444-E2DD-40FF-9F5E-EDB79848CD4E}"/>
              </a:ext>
            </a:extLst>
          </p:cNvPr>
          <p:cNvCxnSpPr>
            <a:cxnSpLocks/>
          </p:cNvCxnSpPr>
          <p:nvPr/>
        </p:nvCxnSpPr>
        <p:spPr>
          <a:xfrm flipV="1">
            <a:off x="10361733" y="3810189"/>
            <a:ext cx="868242" cy="666563"/>
          </a:xfrm>
          <a:prstGeom prst="curvedConnector3">
            <a:avLst>
              <a:gd name="adj1" fmla="val 100464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937DEB-BC12-43D9-A8FA-EB69FD402775}"/>
              </a:ext>
            </a:extLst>
          </p:cNvPr>
          <p:cNvSpPr/>
          <p:nvPr/>
        </p:nvSpPr>
        <p:spPr>
          <a:xfrm>
            <a:off x="9267238" y="2343150"/>
            <a:ext cx="353012" cy="2000250"/>
          </a:xfrm>
          <a:custGeom>
            <a:avLst/>
            <a:gdLst>
              <a:gd name="connsiteX0" fmla="*/ 353012 w 353012"/>
              <a:gd name="connsiteY0" fmla="*/ 2000250 h 2000250"/>
              <a:gd name="connsiteX1" fmla="*/ 587 w 353012"/>
              <a:gd name="connsiteY1" fmla="*/ 714375 h 2000250"/>
              <a:gd name="connsiteX2" fmla="*/ 286337 w 353012"/>
              <a:gd name="connsiteY2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012" h="2000250">
                <a:moveTo>
                  <a:pt x="353012" y="2000250"/>
                </a:moveTo>
                <a:cubicBezTo>
                  <a:pt x="182355" y="1524000"/>
                  <a:pt x="11699" y="1047750"/>
                  <a:pt x="587" y="714375"/>
                </a:cubicBezTo>
                <a:cubicBezTo>
                  <a:pt x="-10525" y="381000"/>
                  <a:pt x="137906" y="190500"/>
                  <a:pt x="286337" y="0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0DFB81-918B-45C4-BE4A-188506E95E23}"/>
              </a:ext>
            </a:extLst>
          </p:cNvPr>
          <p:cNvSpPr/>
          <p:nvPr/>
        </p:nvSpPr>
        <p:spPr>
          <a:xfrm>
            <a:off x="9562462" y="4676775"/>
            <a:ext cx="86363" cy="923925"/>
          </a:xfrm>
          <a:custGeom>
            <a:avLst/>
            <a:gdLst>
              <a:gd name="connsiteX0" fmla="*/ 86363 w 86363"/>
              <a:gd name="connsiteY0" fmla="*/ 0 h 923925"/>
              <a:gd name="connsiteX1" fmla="*/ 638 w 86363"/>
              <a:gd name="connsiteY1" fmla="*/ 714375 h 923925"/>
              <a:gd name="connsiteX2" fmla="*/ 48263 w 86363"/>
              <a:gd name="connsiteY2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63" h="923925">
                <a:moveTo>
                  <a:pt x="86363" y="0"/>
                </a:moveTo>
                <a:cubicBezTo>
                  <a:pt x="46675" y="280194"/>
                  <a:pt x="6988" y="560388"/>
                  <a:pt x="638" y="714375"/>
                </a:cubicBezTo>
                <a:cubicBezTo>
                  <a:pt x="-5712" y="868363"/>
                  <a:pt x="37151" y="898525"/>
                  <a:pt x="48263" y="923925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70107A-364A-4485-B29E-FCD8D7A03887}"/>
              </a:ext>
            </a:extLst>
          </p:cNvPr>
          <p:cNvCxnSpPr/>
          <p:nvPr/>
        </p:nvCxnSpPr>
        <p:spPr>
          <a:xfrm>
            <a:off x="7648575" y="4505327"/>
            <a:ext cx="185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F1C14C8-2D20-46C5-8E54-14C30F1424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35" y="1871252"/>
            <a:ext cx="828675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73C04-DD96-4D63-BAEB-8F649F5ADCB6}"/>
              </a:ext>
            </a:extLst>
          </p:cNvPr>
          <p:cNvSpPr txBox="1"/>
          <p:nvPr/>
        </p:nvSpPr>
        <p:spPr>
          <a:xfrm>
            <a:off x="1142092" y="3660754"/>
            <a:ext cx="9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6EC33F-6C18-4019-B1C4-A80AE281850C}"/>
              </a:ext>
            </a:extLst>
          </p:cNvPr>
          <p:cNvSpPr txBox="1"/>
          <p:nvPr/>
        </p:nvSpPr>
        <p:spPr>
          <a:xfrm>
            <a:off x="1142092" y="1541610"/>
            <a:ext cx="9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12256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141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35</cp:revision>
  <dcterms:created xsi:type="dcterms:W3CDTF">2021-01-18T15:10:30Z</dcterms:created>
  <dcterms:modified xsi:type="dcterms:W3CDTF">2021-04-29T05:20:08Z</dcterms:modified>
</cp:coreProperties>
</file>