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8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2D7F13-7F42-8314-7690-7DB208062EF9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8C0976-613F-450B-FA4D-67C97D754E9E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03B79-77DF-4F6F-8611-76CB556A9FCE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7E0DD-0E4C-5091-4030-B2DC85B77F30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FE9A00-81B4-6570-585C-039025C202B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D781D8-BB2A-2E30-7D4E-4203FF00DAD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DC5078-C4C1-C39F-7E57-58FA80F162BF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82E20B-C3B8-676B-E42C-540FB27114C2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287477-3EF3-47D2-1F09-A26A24720488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23E3C4-2265-6F4B-8744-A902BFE2C5E8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782438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1333541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10151302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5262657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2461999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60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Mizanur Rahman</dc:creator>
  <cp:lastModifiedBy>Mizanur Rahman</cp:lastModifiedBy>
  <cp:revision>3</cp:revision>
  <dcterms:created xsi:type="dcterms:W3CDTF">2025-01-17T12:28:25Z</dcterms:created>
  <dcterms:modified xsi:type="dcterms:W3CDTF">2025-01-17T14:06:59Z</dcterms:modified>
</cp:coreProperties>
</file>