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58" r:id="rId4"/>
    <p:sldId id="259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291" r:id="rId28"/>
    <p:sldId id="286" r:id="rId29"/>
    <p:sldId id="287" r:id="rId30"/>
    <p:sldId id="257" r:id="rId3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0752-513D-44A0-81D0-95D194C0B62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9C7-5227-40EC-9F7D-1882895F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4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7CCFD-EBB5-CE6A-629C-2EC2D72CF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CC425-3183-9844-2A7B-82D2C26CE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B33B8A-6B15-ECF6-B448-C33248FEE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0F1C-F2CF-E0B7-A24E-A92E6889B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4856-074B-FA0D-C455-58418218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717D7-433D-3F3F-4366-2CCDB727B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41326-5424-2CD7-DACB-08F07134C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4429-EC13-B572-6C44-6DD49CD49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AC98-BD0F-B464-D3CC-68A9D180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7CF28-55AA-718E-C2B5-891141B9B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C07ED-0F3B-AC83-124F-33DAE369B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B22BE-9AE7-6786-7697-708BB508F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9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5C70D-5EBF-C46D-21CF-11FA2A24B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A506E-7ACE-E18C-5B32-28D74C9A2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7D0EF-CEC9-49E2-60CD-B04271C0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0C3A-4E12-E1AA-718D-5D9A49670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9544C-0066-F29C-067D-7481D587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AB59A-74AA-35EB-53A0-6A9D41863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D7007-4619-FAA8-70BB-5ACA3DC51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A293-7A01-9593-2001-71E3F2652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94A23-5666-6739-F13E-8E1089B2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87CF9-BE4A-77A6-C332-8C7343042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3F919-1C63-F337-E2B9-26B8865FA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1F6F-9CF2-8DCD-CEB4-966D6E655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2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48C6C-F505-E15E-357F-660A1B840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98364-A0A2-0C5A-A875-9BFC0DEB3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DCDCC-723B-0797-D3F2-986867EEB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3688E-F262-A56C-4D64-7E8140CE1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0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20CCC-AA22-B12C-74CF-CEF37770D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51653-6211-8A25-F89E-913984A9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E2BBE-1B1B-6012-E46B-27C1EC56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9207-ABE5-E42D-BD8B-FD67F8D6F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CCED-F68D-FC40-99D3-05CBE3D3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FD213F-A89F-D727-DEEC-1329BC4A6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E8AA7-889E-6D02-DE73-7AD7BA992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C4CB1-05CA-979E-B170-DC67F3349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3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B0D93-CF19-3E24-3992-111C21E4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9E524-D8B9-8CE2-B629-D9E325650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B49B67-E824-72C1-A6F5-FF240B974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F720-B9C1-1408-190B-849E7510D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BF0B-D750-D5E1-7B4D-ABF0E35E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7D82A-6C57-C2AB-A3B6-32E15DCE1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8AFEF-A79C-8D42-82F3-49AD8295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88F-FA5B-51B3-AE99-F560078A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2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4FA4-7E32-CBA3-86AC-D7E8C9F4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EF999E-45BF-4FD6-5D8E-FEFF54D44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EA5DE-905C-FB05-27C8-0D7F831A5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8AFD8-D953-2D90-3335-72F4F985E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9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F916-2050-83CC-CF4E-A854A5BB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F46C76-261F-EAC8-B324-B49059F6C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79B29-6D62-597A-8EA3-15311ED02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8615-EDAA-E7D7-8835-B2722420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92CE-98E2-A0C2-CB52-1ECD388F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FFB-58E3-6CC9-95FF-593853599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F7DCD-51EE-3A85-E0F2-9390D82C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5155-1B5E-F3D8-D0CD-0E7E83EFA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A764-E395-E5EF-C9BE-A08BEE0A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F1804-C22B-E607-44BE-D382B456D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F339-69F2-3BEA-B747-9831E5E1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4049D-E959-EC98-6D65-26A5044D1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DF8C-D5DB-303C-FFF0-E193C7C0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B703A-FB34-929A-CDB5-B989F9AEC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55F73-92BE-C6F6-69CE-CB6F594F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192C-240C-A0C2-B714-4177413E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DABA-E461-5945-3D20-6CE89B36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130C8-4D22-E2D4-7AA6-A62B95E25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1352E-5A19-EDED-45ED-D02CE046A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70CA-E00F-B095-A5B1-7C6C33CB9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3A00-93B0-D485-1BA3-A4E195A8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AEC23-2FFF-A24E-4A58-099AC853E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1EB2E-C330-244A-2581-CD6EF01C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EA3B-16E6-C6BA-112A-219674CEE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17C3B-15CD-C759-BE13-75BB1B80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D3679-1207-2F0E-0CC8-D5F39FA04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3E42E-4059-4543-6819-9754ED94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B34A7-3576-48EC-F07B-A0D94D447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D657-7639-B4B6-590F-D3A5916E4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88375-ED14-1DE8-4B51-FEE2405E3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11203-61B2-CB2D-20D4-1478A511E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029E-7AB7-541C-C9FB-3D5DBA9CB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495C-D8DF-E8FB-51F5-F38E77BD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2A04D-6701-499E-8FCC-056B15377F8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BF9AA-FEB0-2744-4919-98B1C5171F9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D5C93-16DA-4DC8-FBE3-2076E3C29F1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E62C9-966B-7AE2-2AD8-A9DF1548F84B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081821-CD1B-4450-8697-FBA06AC89DAE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A4B46-E659-0D68-0924-E8141515CD86}"/>
              </a:ext>
            </a:extLst>
          </p:cNvPr>
          <p:cNvSpPr txBox="1"/>
          <p:nvPr/>
        </p:nvSpPr>
        <p:spPr>
          <a:xfrm>
            <a:off x="478005" y="1676933"/>
            <a:ext cx="25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BAF6F90-957F-7601-50CD-6C4CBABEC7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7C22F-CC1A-0C38-2048-C4DA5DB8314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7FEF1-8D79-9896-B306-A76734991DBD}"/>
              </a:ext>
            </a:extLst>
          </p:cNvPr>
          <p:cNvSpPr txBox="1"/>
          <p:nvPr/>
        </p:nvSpPr>
        <p:spPr>
          <a:xfrm>
            <a:off x="478005" y="6370957"/>
            <a:ext cx="51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 Level and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C1B5-FA65-4343-E6DC-D750EA56B0B0}"/>
              </a:ext>
            </a:extLst>
          </p:cNvPr>
          <p:cNvSpPr txBox="1"/>
          <p:nvPr/>
        </p:nvSpPr>
        <p:spPr>
          <a:xfrm>
            <a:off x="4487466" y="1676933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529E0-4063-2D67-C93C-ABB66BB88B6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5A8A8-DCBD-DC78-80FD-829753297B1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AC530-6EE5-FCF2-9099-0C37D785E44C}"/>
              </a:ext>
            </a:extLst>
          </p:cNvPr>
          <p:cNvSpPr txBox="1"/>
          <p:nvPr/>
        </p:nvSpPr>
        <p:spPr>
          <a:xfrm>
            <a:off x="11699187" y="1676933"/>
            <a:ext cx="37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C46B4-320F-44C2-15C8-B4422A46934D}"/>
              </a:ext>
            </a:extLst>
          </p:cNvPr>
          <p:cNvSpPr txBox="1"/>
          <p:nvPr/>
        </p:nvSpPr>
        <p:spPr>
          <a:xfrm>
            <a:off x="11699187" y="6370957"/>
            <a:ext cx="340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Age Band</a:t>
            </a:r>
          </a:p>
        </p:txBody>
      </p:sp>
    </p:spTree>
    <p:extLst>
      <p:ext uri="{BB962C8B-B14F-4D97-AF65-F5344CB8AC3E}">
        <p14:creationId xmlns:p14="http://schemas.microsoft.com/office/powerpoint/2010/main" val="33805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BEDA-4E69-579C-C2D9-48139E35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F4F8B-6E16-CD7A-9105-BADBE423609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6049E-5D27-E92A-5128-9AEC1662E80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D20FB-D2DD-7CF6-07DB-6624E6D2000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B9849-EA6A-6F57-F327-9B6D5295D237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23B0FB-DEF7-294E-8A9E-CD7AC0FF31C5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CA7F-1B29-EC7B-BCD8-4E3AD45D2051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CFDD1655-C92E-2604-18CB-DBA87C16C4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A0D85-05F5-26B5-244B-E8F29340705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3B5B7-77CB-2AC1-B57D-E9E0042F9A20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3ACC9-FF9E-A9A5-E1C7-7FBEAC6C1FEB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E5F14-25FC-6FCE-7AC3-12A55B4A8755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95086-8AD2-0221-849B-64043FF35FA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CD5DA-9505-376A-CE2C-F1048B743F19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F85AC-A6C8-5678-3D86-0E1714809410}"/>
              </a:ext>
            </a:extLst>
          </p:cNvPr>
          <p:cNvSpPr txBox="1"/>
          <p:nvPr/>
        </p:nvSpPr>
        <p:spPr>
          <a:xfrm>
            <a:off x="11460497" y="1676933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879B5-4D67-9E1C-08B8-C783710E5379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87A74-C8BD-04C9-E634-C84EFEE8834B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3063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E3E2-7272-6DE9-9ABF-4A5E9579E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65B97C-47FB-7683-6395-DDDD0362421D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D454F-6540-CBA7-B40E-23285759BA1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3650D-47F4-FAE2-7A69-80DF935ED203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24540-6AB5-80DB-898A-C823FBFD6E31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4EB2D-82BB-161B-EB0A-EEE0BF9A1E82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D6A7A-B3F3-D56A-B489-9471DF5C2AD5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B9587D1-98E1-E073-583D-62A7525A470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BC479-D31E-3E9C-1A7A-90BE646ED83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C4FE6-10D9-7E10-4FFD-9F01AD304B2C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C71E7-8E99-0CCD-F211-D5A94C183885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C951-1CE0-E1A1-66A4-49A389A0A8A9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560EE-5580-AEED-150E-4CC959BAED3B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4B200-607F-6906-ED8F-F3CF9F446AE2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8ACC7-06D6-012C-5E5B-2AEA5E874454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C7E07-74C8-ED33-41D7-DD658E4BDCAF}"/>
              </a:ext>
            </a:extLst>
          </p:cNvPr>
          <p:cNvSpPr txBox="1"/>
          <p:nvPr/>
        </p:nvSpPr>
        <p:spPr>
          <a:xfrm>
            <a:off x="11460497" y="1676933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9443B-DAF0-B23D-70C7-9A076CD4B9ED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C1CF0-D8B2-90B7-A729-13130F247F46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02073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DEBA-B8E8-1382-3320-ECFBC037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04E45F-1590-3711-9DBC-54CBDFE47E00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95B24-6245-99D8-B686-B8E5B28BFCF3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9ECF8-88F1-590A-4AD1-75F837454F8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AED348-DA09-2D8D-9892-F5B23DE7B5BD}"/>
              </a:ext>
            </a:extLst>
          </p:cNvPr>
          <p:cNvSpPr/>
          <p:nvPr/>
        </p:nvSpPr>
        <p:spPr>
          <a:xfrm>
            <a:off x="211017" y="2148396"/>
            <a:ext cx="11691424" cy="8031143"/>
          </a:xfrm>
          <a:prstGeom prst="roundRect">
            <a:avLst>
              <a:gd name="adj" fmla="val 19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7583FD-4861-5FF8-F7D3-0BC52D06EB47}"/>
              </a:ext>
            </a:extLst>
          </p:cNvPr>
          <p:cNvSpPr/>
          <p:nvPr/>
        </p:nvSpPr>
        <p:spPr>
          <a:xfrm>
            <a:off x="12039600" y="2148397"/>
            <a:ext cx="6037381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6721E-7993-0913-B57F-61D091F27651}"/>
              </a:ext>
            </a:extLst>
          </p:cNvPr>
          <p:cNvSpPr txBox="1"/>
          <p:nvPr/>
        </p:nvSpPr>
        <p:spPr>
          <a:xfrm>
            <a:off x="478005" y="1676933"/>
            <a:ext cx="17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Project Details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4A3CA74-2563-D905-78E4-014B504D035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1E3D92-8C3B-E424-5CF8-872321F6F68C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AA30E-DCB1-8614-BCC0-918D9AF863BA}"/>
              </a:ext>
            </a:extLst>
          </p:cNvPr>
          <p:cNvSpPr txBox="1"/>
          <p:nvPr/>
        </p:nvSpPr>
        <p:spPr>
          <a:xfrm>
            <a:off x="12273765" y="167693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Employee Details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5DDA9-C870-05DD-AB44-3689599A87D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ADA54-0484-7CEC-08E5-6C61598FE8A3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4899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8EC5-2C8D-C654-45A0-605764F8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7CB5D3-FF09-2C48-11CC-B7F44BA560B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A4A59-B5E0-CDAD-069F-EFF9A886A08C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8D96A-C1E8-918C-76AB-5B393A7629D2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C1C09F-62E2-EF50-F9B0-FC177C8A238B}"/>
              </a:ext>
            </a:extLst>
          </p:cNvPr>
          <p:cNvSpPr/>
          <p:nvPr/>
        </p:nvSpPr>
        <p:spPr>
          <a:xfrm>
            <a:off x="211016" y="2148396"/>
            <a:ext cx="13962183" cy="8031143"/>
          </a:xfrm>
          <a:prstGeom prst="roundRect">
            <a:avLst>
              <a:gd name="adj" fmla="val 13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E1E079-B376-D2F6-2B6C-B24ADC616356}"/>
              </a:ext>
            </a:extLst>
          </p:cNvPr>
          <p:cNvSpPr/>
          <p:nvPr/>
        </p:nvSpPr>
        <p:spPr>
          <a:xfrm>
            <a:off x="14295472" y="2148397"/>
            <a:ext cx="3781509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DFEDE-2112-C147-EB56-ECFC041E2C8A}"/>
              </a:ext>
            </a:extLst>
          </p:cNvPr>
          <p:cNvSpPr txBox="1"/>
          <p:nvPr/>
        </p:nvSpPr>
        <p:spPr>
          <a:xfrm>
            <a:off x="478005" y="1676933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Performance Category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B64CFAD-47A2-02B3-4C25-F1D665F2A1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961638-58E0-87DF-DD24-ADF39AF849B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CDA129-7CD9-4B61-D59A-EFA3A2F7DA8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FB7FB-D38D-FA2A-6358-500C354596C7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81460-AD1C-D7D1-100E-20EC34AE5420}"/>
              </a:ext>
            </a:extLst>
          </p:cNvPr>
          <p:cNvSpPr txBox="1"/>
          <p:nvPr/>
        </p:nvSpPr>
        <p:spPr>
          <a:xfrm>
            <a:off x="1440736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A5B816A2-E03D-F0A8-F620-7B012596DAD2}"/>
              </a:ext>
            </a:extLst>
          </p:cNvPr>
          <p:cNvSpPr/>
          <p:nvPr/>
        </p:nvSpPr>
        <p:spPr>
          <a:xfrm>
            <a:off x="256736" y="2301578"/>
            <a:ext cx="914400" cy="7321869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/>
              <a:t>Potential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BFEB892-299A-FEFC-8F44-E01621B57E68}"/>
              </a:ext>
            </a:extLst>
          </p:cNvPr>
          <p:cNvSpPr/>
          <p:nvPr/>
        </p:nvSpPr>
        <p:spPr>
          <a:xfrm>
            <a:off x="494127" y="9219419"/>
            <a:ext cx="13515890" cy="9144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50753B-62AC-6AB8-96BB-1B6210C98018}"/>
              </a:ext>
            </a:extLst>
          </p:cNvPr>
          <p:cNvSpPr/>
          <p:nvPr/>
        </p:nvSpPr>
        <p:spPr>
          <a:xfrm>
            <a:off x="1226100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B6C6A1-3065-DDC7-4DB6-9F2305B6F5E6}"/>
              </a:ext>
            </a:extLst>
          </p:cNvPr>
          <p:cNvSpPr/>
          <p:nvPr/>
        </p:nvSpPr>
        <p:spPr>
          <a:xfrm>
            <a:off x="1226100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C66B14-C370-B262-926E-2066099EE068}"/>
              </a:ext>
            </a:extLst>
          </p:cNvPr>
          <p:cNvSpPr/>
          <p:nvPr/>
        </p:nvSpPr>
        <p:spPr>
          <a:xfrm>
            <a:off x="1226100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A0999D-8EF9-9140-883F-270F73DD8005}"/>
              </a:ext>
            </a:extLst>
          </p:cNvPr>
          <p:cNvSpPr/>
          <p:nvPr/>
        </p:nvSpPr>
        <p:spPr>
          <a:xfrm>
            <a:off x="9986657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2CF723-4D92-4398-F737-98942733F0A1}"/>
              </a:ext>
            </a:extLst>
          </p:cNvPr>
          <p:cNvSpPr/>
          <p:nvPr/>
        </p:nvSpPr>
        <p:spPr>
          <a:xfrm>
            <a:off x="9986657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77FBA4-76EC-4BBC-3FAF-D28BBCC61B9F}"/>
              </a:ext>
            </a:extLst>
          </p:cNvPr>
          <p:cNvSpPr/>
          <p:nvPr/>
        </p:nvSpPr>
        <p:spPr>
          <a:xfrm>
            <a:off x="9986657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F8A9E1-EC34-74DD-FDE5-6F7253256E79}"/>
              </a:ext>
            </a:extLst>
          </p:cNvPr>
          <p:cNvSpPr/>
          <p:nvPr/>
        </p:nvSpPr>
        <p:spPr>
          <a:xfrm>
            <a:off x="5606378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77DD3-9241-46E5-2F96-F8A65CEB2FE4}"/>
              </a:ext>
            </a:extLst>
          </p:cNvPr>
          <p:cNvSpPr/>
          <p:nvPr/>
        </p:nvSpPr>
        <p:spPr>
          <a:xfrm>
            <a:off x="5606378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5914BC-07E6-0B5D-2202-08DAD57D7C55}"/>
              </a:ext>
            </a:extLst>
          </p:cNvPr>
          <p:cNvSpPr/>
          <p:nvPr/>
        </p:nvSpPr>
        <p:spPr>
          <a:xfrm>
            <a:off x="5606378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9CF15-F9EF-AEDF-7301-AB9393BA778D}"/>
              </a:ext>
            </a:extLst>
          </p:cNvPr>
          <p:cNvSpPr txBox="1"/>
          <p:nvPr/>
        </p:nvSpPr>
        <p:spPr>
          <a:xfrm>
            <a:off x="1288116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Aspiring Performer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2B117-43FF-2B20-3EB4-A52B17A97B05}"/>
              </a:ext>
            </a:extLst>
          </p:cNvPr>
          <p:cNvSpPr txBox="1"/>
          <p:nvPr/>
        </p:nvSpPr>
        <p:spPr>
          <a:xfrm>
            <a:off x="1288116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Emerging Contributor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AEFFD2-05AF-9E76-88FA-14E674AA0568}"/>
              </a:ext>
            </a:extLst>
          </p:cNvPr>
          <p:cNvSpPr txBox="1"/>
          <p:nvPr/>
        </p:nvSpPr>
        <p:spPr>
          <a:xfrm>
            <a:off x="1288116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Growth Opportunity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525AC-CD76-FAE4-E167-CAB27D49C71B}"/>
              </a:ext>
            </a:extLst>
          </p:cNvPr>
          <p:cNvSpPr txBox="1"/>
          <p:nvPr/>
        </p:nvSpPr>
        <p:spPr>
          <a:xfrm>
            <a:off x="5682578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High Achiever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A0618-FE4F-C781-2FD3-8AD9DE2BA520}"/>
              </a:ext>
            </a:extLst>
          </p:cNvPr>
          <p:cNvSpPr txBox="1"/>
          <p:nvPr/>
        </p:nvSpPr>
        <p:spPr>
          <a:xfrm>
            <a:off x="10062857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Top Talent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84D52-7302-0E89-8C0F-682757126485}"/>
              </a:ext>
            </a:extLst>
          </p:cNvPr>
          <p:cNvSpPr txBox="1"/>
          <p:nvPr/>
        </p:nvSpPr>
        <p:spPr>
          <a:xfrm>
            <a:off x="5682578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Core Performer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AA9FC-D57B-AC0E-9D2A-FBCB1ADDAEEA}"/>
              </a:ext>
            </a:extLst>
          </p:cNvPr>
          <p:cNvSpPr txBox="1"/>
          <p:nvPr/>
        </p:nvSpPr>
        <p:spPr>
          <a:xfrm>
            <a:off x="5682578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Reliable Contributor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DCAAD3-C012-C975-3697-90850998E8C1}"/>
              </a:ext>
            </a:extLst>
          </p:cNvPr>
          <p:cNvSpPr txBox="1"/>
          <p:nvPr/>
        </p:nvSpPr>
        <p:spPr>
          <a:xfrm>
            <a:off x="10062857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Rising Potential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D22F2-322B-1679-DB0B-C4127B73739A}"/>
              </a:ext>
            </a:extLst>
          </p:cNvPr>
          <p:cNvSpPr txBox="1"/>
          <p:nvPr/>
        </p:nvSpPr>
        <p:spPr>
          <a:xfrm>
            <a:off x="10062857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Consistent Performer</a:t>
            </a:r>
          </a:p>
        </p:txBody>
      </p:sp>
    </p:spTree>
    <p:extLst>
      <p:ext uri="{BB962C8B-B14F-4D97-AF65-F5344CB8AC3E}">
        <p14:creationId xmlns:p14="http://schemas.microsoft.com/office/powerpoint/2010/main" val="265165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A384-7EDF-08FA-C2A9-47070EA9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45483E-8CBB-786B-D839-67E506EDEE9A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AE819-8FAF-F256-48A0-C821D9D24EA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AE39-D241-A74B-9602-FDD6B234CCB1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176FB6-32CF-CE26-E121-31C0FB202C61}"/>
              </a:ext>
            </a:extLst>
          </p:cNvPr>
          <p:cNvSpPr/>
          <p:nvPr/>
        </p:nvSpPr>
        <p:spPr>
          <a:xfrm>
            <a:off x="211016" y="2148397"/>
            <a:ext cx="17865965" cy="243884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9ED03-C622-C774-FF17-05F07487F95B}"/>
              </a:ext>
            </a:extLst>
          </p:cNvPr>
          <p:cNvSpPr/>
          <p:nvPr/>
        </p:nvSpPr>
        <p:spPr>
          <a:xfrm>
            <a:off x="211016" y="5143500"/>
            <a:ext cx="17865965" cy="503604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8981D-3240-06CB-055B-1FBA0C041689}"/>
              </a:ext>
            </a:extLst>
          </p:cNvPr>
          <p:cNvSpPr txBox="1"/>
          <p:nvPr/>
        </p:nvSpPr>
        <p:spPr>
          <a:xfrm>
            <a:off x="47800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66B58F0-E529-637A-FA91-76D44600C6F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940DCA-12F6-3DA1-5130-32D3780421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B1ED5-1C46-99B4-8209-70B76B3F5B0C}"/>
              </a:ext>
            </a:extLst>
          </p:cNvPr>
          <p:cNvSpPr txBox="1"/>
          <p:nvPr/>
        </p:nvSpPr>
        <p:spPr>
          <a:xfrm>
            <a:off x="47800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47CB5-DF9C-DD56-4259-46E287C3A484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7593CF-5F0F-90B4-65C9-E2415D5BCA1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DB1D-B3FB-C3DF-5AEA-B9BECE116E35}"/>
              </a:ext>
            </a:extLst>
          </p:cNvPr>
          <p:cNvSpPr txBox="1"/>
          <p:nvPr/>
        </p:nvSpPr>
        <p:spPr>
          <a:xfrm>
            <a:off x="478005" y="4689372"/>
            <a:ext cx="31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Sales Growth Trends by 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2A0AD-BB2B-AB99-0B50-AEBE9580294A}"/>
              </a:ext>
            </a:extLst>
          </p:cNvPr>
          <p:cNvSpPr txBox="1"/>
          <p:nvPr/>
        </p:nvSpPr>
        <p:spPr>
          <a:xfrm>
            <a:off x="478005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Payable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F5B3FB-982E-4218-8D44-C49C01CAB593}"/>
              </a:ext>
            </a:extLst>
          </p:cNvPr>
          <p:cNvSpPr txBox="1"/>
          <p:nvPr/>
        </p:nvSpPr>
        <p:spPr>
          <a:xfrm>
            <a:off x="15133320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Payroll Cost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A3DEB-B891-EF47-90AF-27DF6EB34965}"/>
              </a:ext>
            </a:extLst>
          </p:cNvPr>
          <p:cNvSpPr txBox="1"/>
          <p:nvPr/>
        </p:nvSpPr>
        <p:spPr>
          <a:xfrm>
            <a:off x="12202257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49FC6-3174-B186-593C-72F64F86EBA3}"/>
              </a:ext>
            </a:extLst>
          </p:cNvPr>
          <p:cNvSpPr txBox="1"/>
          <p:nvPr/>
        </p:nvSpPr>
        <p:spPr>
          <a:xfrm>
            <a:off x="9271194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Provident Fund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A7E057-3A0E-74D2-8025-60E15F6E6377}"/>
              </a:ext>
            </a:extLst>
          </p:cNvPr>
          <p:cNvSpPr txBox="1"/>
          <p:nvPr/>
        </p:nvSpPr>
        <p:spPr>
          <a:xfrm>
            <a:off x="6340131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Overtime 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4E2D4-D205-A654-91EF-1EE011AF1E88}"/>
              </a:ext>
            </a:extLst>
          </p:cNvPr>
          <p:cNvSpPr txBox="1"/>
          <p:nvPr/>
        </p:nvSpPr>
        <p:spPr>
          <a:xfrm>
            <a:off x="3409068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House Rent</a:t>
            </a:r>
          </a:p>
        </p:txBody>
      </p:sp>
    </p:spTree>
    <p:extLst>
      <p:ext uri="{BB962C8B-B14F-4D97-AF65-F5344CB8AC3E}">
        <p14:creationId xmlns:p14="http://schemas.microsoft.com/office/powerpoint/2010/main" val="155221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C9CFF-A350-8148-791E-E570CB1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14764C-6E52-2F14-24AD-D880BEE3DB2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B5AF1-F5FF-E08E-F75F-E91684EE617C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B64CF-3478-51AC-FC35-D58516C3DAB0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F7551F-AA6D-B892-B2E5-D3156BE6494F}"/>
              </a:ext>
            </a:extLst>
          </p:cNvPr>
          <p:cNvSpPr/>
          <p:nvPr/>
        </p:nvSpPr>
        <p:spPr>
          <a:xfrm>
            <a:off x="211016" y="2148397"/>
            <a:ext cx="10639863" cy="80311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FA2C84-4849-E1A7-7B08-EB50DF2F4DEA}"/>
              </a:ext>
            </a:extLst>
          </p:cNvPr>
          <p:cNvSpPr/>
          <p:nvPr/>
        </p:nvSpPr>
        <p:spPr>
          <a:xfrm>
            <a:off x="10988040" y="2148398"/>
            <a:ext cx="7088941" cy="803114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C60E464-101D-225E-4F10-B84CF0B09CD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D4A099-CFFA-B5E1-5B13-36406F87F38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3D4D2-8432-DCDD-8011-A9ED3E2C9007}"/>
              </a:ext>
            </a:extLst>
          </p:cNvPr>
          <p:cNvSpPr txBox="1"/>
          <p:nvPr/>
        </p:nvSpPr>
        <p:spPr>
          <a:xfrm>
            <a:off x="342911" y="1676932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Details by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3CAAB-1653-1DC3-8B41-2FFCE8CC2A8A}"/>
              </a:ext>
            </a:extLst>
          </p:cNvPr>
          <p:cNvSpPr txBox="1"/>
          <p:nvPr/>
        </p:nvSpPr>
        <p:spPr>
          <a:xfrm>
            <a:off x="342911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A27F4-DB6B-8D41-474B-9F795AFD7222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01961B-CFD2-9231-6C3B-481CDB9C8AA1}"/>
              </a:ext>
            </a:extLst>
          </p:cNvPr>
          <p:cNvSpPr txBox="1"/>
          <p:nvPr/>
        </p:nvSpPr>
        <p:spPr>
          <a:xfrm>
            <a:off x="5484238" y="1181422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Country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4D824-706F-08E2-395C-C56E2B0892A5}"/>
              </a:ext>
            </a:extLst>
          </p:cNvPr>
          <p:cNvSpPr txBox="1"/>
          <p:nvPr/>
        </p:nvSpPr>
        <p:spPr>
          <a:xfrm>
            <a:off x="342911" y="2220049"/>
            <a:ext cx="214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057CB-3C6C-1D8F-53AB-F37CAE26F34B}"/>
              </a:ext>
            </a:extLst>
          </p:cNvPr>
          <p:cNvSpPr txBox="1"/>
          <p:nvPr/>
        </p:nvSpPr>
        <p:spPr>
          <a:xfrm>
            <a:off x="342911" y="6609169"/>
            <a:ext cx="421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Variance by Employment Status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C419BF-AD64-86BF-803F-203B826507C1}"/>
              </a:ext>
            </a:extLst>
          </p:cNvPr>
          <p:cNvSpPr txBox="1"/>
          <p:nvPr/>
        </p:nvSpPr>
        <p:spPr>
          <a:xfrm>
            <a:off x="11178551" y="2220049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Overtime Pay by Job Title</a:t>
            </a:r>
          </a:p>
        </p:txBody>
      </p:sp>
    </p:spTree>
    <p:extLst>
      <p:ext uri="{BB962C8B-B14F-4D97-AF65-F5344CB8AC3E}">
        <p14:creationId xmlns:p14="http://schemas.microsoft.com/office/powerpoint/2010/main" val="290090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A63CD-BCB6-E220-C80B-4ACC2C126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CADCB0-070C-486C-B243-988303E3BFC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CCA1F-5D37-AB12-C26D-61CCB2C0759F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8BF77-5272-0443-53EB-92F67E5FE51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56B01-CAF0-A32F-6CB0-1536C26CDF76}"/>
              </a:ext>
            </a:extLst>
          </p:cNvPr>
          <p:cNvSpPr/>
          <p:nvPr/>
        </p:nvSpPr>
        <p:spPr>
          <a:xfrm>
            <a:off x="211016" y="2148397"/>
            <a:ext cx="17863624" cy="80311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586A6D13-48AC-27D3-08EA-5CFF038FA29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D18054-8A8A-4E90-18D5-577E4BA7EBA9}"/>
              </a:ext>
            </a:extLst>
          </p:cNvPr>
          <p:cNvSpPr txBox="1"/>
          <p:nvPr/>
        </p:nvSpPr>
        <p:spPr>
          <a:xfrm>
            <a:off x="342911" y="1676932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80EC9-F551-9EAA-FCF5-967CD330E97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AB5EB-851F-70C9-8F19-9EEE54EA36C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3BCF32-2F95-55EB-9524-AF772563886D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7CFB6-3A13-FD34-912B-ED9DF8F58629}"/>
              </a:ext>
            </a:extLst>
          </p:cNvPr>
          <p:cNvSpPr txBox="1"/>
          <p:nvPr/>
        </p:nvSpPr>
        <p:spPr>
          <a:xfrm>
            <a:off x="5484238" y="1181422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377866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95CD3-604D-B88D-D5CA-63F18482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C4A25CC-DC86-EF95-8DEE-C038B792F2FD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31AF4-3DEE-DD9D-FDCF-37179967DCC7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46461-8698-D20D-99ED-B931E06B2FEB}"/>
              </a:ext>
            </a:extLst>
          </p:cNvPr>
          <p:cNvSpPr txBox="1"/>
          <p:nvPr/>
        </p:nvSpPr>
        <p:spPr>
          <a:xfrm>
            <a:off x="2080252" y="33348"/>
            <a:ext cx="59747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Aspiring Performer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Did not 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High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7AECBD-EA87-BBE2-2976-0FC404282FBC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E2ECCE-0E86-6E1D-52E3-62580FCB7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E3E0BD-2E54-9E14-B1E6-AF509CF0F63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D6C4A1-FC97-3122-E120-F40F3642C2D8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F9069B-3A52-CDC4-35F1-DF8DAD12C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79E052-896A-8C08-A8E9-6D6519B7EA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1E2F34-2776-4E4E-6DC8-C8C3ECEF7A1F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564482-7798-24B6-FC11-BD344DD8CF22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AB7539-A931-512C-14CC-62525CF5DD0C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DCCE3-DB48-3B97-8CD7-24EBEEF74439}"/>
              </a:ext>
            </a:extLst>
          </p:cNvPr>
          <p:cNvSpPr/>
          <p:nvPr/>
        </p:nvSpPr>
        <p:spPr>
          <a:xfrm>
            <a:off x="515522" y="109219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3605CC-6276-5C02-195D-EC4400752D51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17B6F-A38D-5DB9-2B7F-0B78092EEE18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4EFC3C-92E1-4EB3-9454-3873AC154921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12B22-B7EB-4B6E-95FA-DF1F5E13D543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D81F3-0278-AA64-4D6B-4F2AD0D63035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</p:spTree>
    <p:extLst>
      <p:ext uri="{BB962C8B-B14F-4D97-AF65-F5344CB8AC3E}">
        <p14:creationId xmlns:p14="http://schemas.microsoft.com/office/powerpoint/2010/main" val="6429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57B7-D3F7-157F-C1FF-BDC8273C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E1EE1EF7-4E06-4695-E2F9-9A7C803B9B7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BD7C4-9ABC-828D-7C0D-B0D986A93B2B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87609-D67A-817C-D2FB-B645942189C4}"/>
              </a:ext>
            </a:extLst>
          </p:cNvPr>
          <p:cNvSpPr txBox="1"/>
          <p:nvPr/>
        </p:nvSpPr>
        <p:spPr>
          <a:xfrm>
            <a:off x="2080252" y="33348"/>
            <a:ext cx="504016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High Achiever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Meets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High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0A7EB-70DF-3CD5-1E39-EFDC5E242F2C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84C338A-605D-B4CE-D309-A66D1859031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46EC17-E209-AB58-803C-B201EC55E9A3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D6C90B-6338-AC28-0D53-62EDB8C181D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210F90-C97A-8F21-849B-04034F986B99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E9C77-E8EB-47B4-0109-36B524AAEB63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0631D9-5CB3-389D-15B1-BA26E881C85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5ACD98-78D4-380B-2040-BCE6BDEE20ED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8DFFC3-2316-6BB9-9CE2-DAC109550C2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3E971-9E14-5F2D-7AD2-AE4E0CE721D9}"/>
              </a:ext>
            </a:extLst>
          </p:cNvPr>
          <p:cNvSpPr/>
          <p:nvPr/>
        </p:nvSpPr>
        <p:spPr>
          <a:xfrm>
            <a:off x="954944" y="109219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70764-3CDB-DAA0-3F58-C3302BA6188F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0B25C-2C8E-11D2-36FC-54174EE2A7DD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C404C03-5CD3-1866-7467-3AC4B824999D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92EE61-B9AB-FC1E-DE16-12A6478C8AD5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3ABEC-2D31-87E1-6F56-36A0CCC71CA2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</p:spTree>
    <p:extLst>
      <p:ext uri="{BB962C8B-B14F-4D97-AF65-F5344CB8AC3E}">
        <p14:creationId xmlns:p14="http://schemas.microsoft.com/office/powerpoint/2010/main" val="38896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36D55-0C7F-7860-9AA0-0778DD5CB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01A74E9-23A4-52D9-6B42-6FD8EB7D6DA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B96A3-6D11-1C1F-1845-7CAC955B6B8E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0DAED-9D43-4245-A4B3-3B4E4370769B}"/>
              </a:ext>
            </a:extLst>
          </p:cNvPr>
          <p:cNvSpPr txBox="1"/>
          <p:nvPr/>
        </p:nvSpPr>
        <p:spPr>
          <a:xfrm>
            <a:off x="2080252" y="33348"/>
            <a:ext cx="55370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Top Talent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Exceeded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High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37840B-55EB-557A-7492-13D79372F610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9884BCC-FBF3-B4F6-16FB-B23F5A04202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1B83CE-AB42-FE5B-2F2D-5C712BD0AA5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BCA41F-25C9-3947-4BAB-E4D328E3272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6C1993-3103-78BE-B914-CE8A5A3FA8FB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1B28E0-F479-154C-8C39-43C0A624C26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8FE4A5-FA2B-89CF-E28A-1F8003D2419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9EAF65-AF9C-0961-A82C-CE43E3FC41C7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1DCAFA-2CC6-D4F5-1633-39EE8D15CB26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B1AE370-D949-6E25-13B2-94D963B0DD55}"/>
              </a:ext>
            </a:extLst>
          </p:cNvPr>
          <p:cNvSpPr/>
          <p:nvPr/>
        </p:nvSpPr>
        <p:spPr>
          <a:xfrm>
            <a:off x="1382982" y="109219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E39FD2-5EE7-1CFA-8498-DA751EB30CF6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EE900-5E63-7E74-3B7F-9537A977EAC5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9ED52D-DAA9-DED3-8C43-5323631A0E3D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0ED33-A9BA-F425-5BD2-81152DF48F37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849E6-8AF4-761E-EF5F-CC23431F0445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18721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94625-8E9B-55C2-A825-54D0ED52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E29B5B0-1379-B58D-0B67-685118A54BE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00EDB-5D86-6A92-4726-49AD0DB2BC7F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0D1216-9D6A-B129-721F-05C47167639E}"/>
              </a:ext>
            </a:extLst>
          </p:cNvPr>
          <p:cNvSpPr txBox="1"/>
          <p:nvPr/>
        </p:nvSpPr>
        <p:spPr>
          <a:xfrm>
            <a:off x="2080252" y="33348"/>
            <a:ext cx="59747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Emerging Contributor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Did not 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Moderate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B9CE87-FCC1-57D2-6DDC-AFB59DC0A282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001B68-3654-0499-8A0C-5AF2C39B6CC3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B58B53-F071-B7A4-31A0-DB03F489FE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D68A72-F197-0BCA-865D-389675EEEC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C1EF9E-66D5-83ED-0F2C-D3D8318B826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D2292D-3E00-37A6-9349-2F62B15B356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888A5-E51D-B6FB-4A16-C8E06E39A50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EB34F3-EEC6-AEBD-E24A-56F3B85B816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EDDEC-2D07-C375-CCC6-B6F157E02A1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46CC2-4ADB-F548-199A-2D02C401DD8E}"/>
              </a:ext>
            </a:extLst>
          </p:cNvPr>
          <p:cNvSpPr/>
          <p:nvPr/>
        </p:nvSpPr>
        <p:spPr>
          <a:xfrm>
            <a:off x="529355" y="579634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7FB3D-9311-78C5-18E2-6E7BAD0C8658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8B0FCD-1C40-E22C-1EAE-DA446A10AA15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BE35F2-BC40-83BC-3615-FA947E069606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495F74-525A-EB94-B62A-C288679B3AAB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65089-532E-4487-4E38-B22B3F4182DD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03469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80265-7C4F-3024-EBAC-70059757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0F00A25-3F56-D438-7AEC-78D991D5B7D3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FB933-DD5C-4B45-0E69-C1AB492B3431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3015D-3F00-4E89-FC9E-066203DF065C}"/>
              </a:ext>
            </a:extLst>
          </p:cNvPr>
          <p:cNvSpPr txBox="1"/>
          <p:nvPr/>
        </p:nvSpPr>
        <p:spPr>
          <a:xfrm>
            <a:off x="2080252" y="33348"/>
            <a:ext cx="48878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Core Performer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Moderate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ED2DD1-0BBA-D416-C1D0-D96EEC0539A3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1B104C-F3B2-5D53-A7FE-0B7329B52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9571D3-5DD0-872F-4EB0-4E156B08A727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9C760B-E656-F12C-C829-869014A2E18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1AB635-4A33-B081-6708-36FE3ACE1BBB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99E3BE-5506-DA72-8FBD-9A2F2F3B5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E2F907-CE83-9831-467E-23D3FE2F81F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9DB05-C5DC-D4FB-93F8-A7F0E8572D0A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80F9C5-5B20-DCDD-75C8-B94312ACB1B3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7F937DF-B6B7-3A22-DDDF-1558CB86F758}"/>
              </a:ext>
            </a:extLst>
          </p:cNvPr>
          <p:cNvSpPr/>
          <p:nvPr/>
        </p:nvSpPr>
        <p:spPr>
          <a:xfrm>
            <a:off x="970233" y="579634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20FF40-3F60-06C3-6722-178814143AE5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2474A4-36D6-941D-1979-71A6EF575F86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34FF8-2E71-FCDA-E862-AA217566110A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FDF001-9F44-F3E6-9A61-D9C65FE97467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CB4AA-1E6D-FEB8-7797-EDC5D9CBDB95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53231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A2D96-D9C4-13A3-EEEC-16667BC2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33E708E-639A-5577-4DEB-1108D4D83BB9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4B341-13F2-5330-4975-87084C2B713A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C64A6-C934-56AD-2CC2-3997B883B877}"/>
              </a:ext>
            </a:extLst>
          </p:cNvPr>
          <p:cNvSpPr txBox="1"/>
          <p:nvPr/>
        </p:nvSpPr>
        <p:spPr>
          <a:xfrm>
            <a:off x="2080252" y="33348"/>
            <a:ext cx="562205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Rising Potential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Exceeded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Moderate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DB36D9-4BFA-AB4B-25C4-27E6C63B90C9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6AC741-BC69-0F7B-9948-56E9FD5361F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9CB28B-4824-C6CF-ACE3-1F3FEAD3602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4C5C38-3047-B6BD-D353-7BC72A0C179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54FFF7-EDF4-FC22-0BF7-E6B918053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2125BD-64B7-9CFF-F84F-EB8514BD0C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3B6BEB-B76B-107E-554D-4FA0FF97CE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826E07-AC49-31B0-5376-63B7696056CC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4CDB1F-0E4A-067A-7DA4-BB8013EF438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029109B-C228-7B15-31F1-8C4F1FA9B1F3}"/>
              </a:ext>
            </a:extLst>
          </p:cNvPr>
          <p:cNvSpPr/>
          <p:nvPr/>
        </p:nvSpPr>
        <p:spPr>
          <a:xfrm>
            <a:off x="1394364" y="579634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690E43-29FF-DE9D-37F9-0F36C279A116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CA9DA-B5C8-0057-A337-C7D48D379F6D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081BB5-B861-89B6-8701-6B7A11BFE640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45AAF-1B40-EC82-79A6-BADDA78ABE3C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B8CDF-43D7-16AA-4479-B17C47C58204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78294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7AFD8-B708-5113-0C92-3EEB5636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28A6AFD-8F94-719D-22D5-CA19370C4961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69178-FDAB-58B2-2999-1483672BE6F9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95CA0-44A4-C15F-6694-C1D78438675A}"/>
              </a:ext>
            </a:extLst>
          </p:cNvPr>
          <p:cNvSpPr txBox="1"/>
          <p:nvPr/>
        </p:nvSpPr>
        <p:spPr>
          <a:xfrm>
            <a:off x="2080252" y="33348"/>
            <a:ext cx="605967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Growth Opportunity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Did not 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CBEBBD-F2D0-14DF-324A-B0DD480F9309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DBD22C-9043-FA2E-9061-B3A370994060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5DE020-BF46-740B-D030-9C29AB4B6A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B18FBE-D5FF-9688-6B17-C2F667143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09ED5-9653-5E3E-D7A1-AA04CA1F5241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BEEB4-6B35-5680-5A0D-9C64ADD14AE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AE436C-69FA-106A-A8E4-0EFF5C82B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1C833-1D88-F928-4B77-641589F39555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BAD003-0DA6-03A5-6EF5-3B1C29AB60C5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7D3782E-A2CC-D348-E7BB-D03E9C348EEC}"/>
              </a:ext>
            </a:extLst>
          </p:cNvPr>
          <p:cNvSpPr/>
          <p:nvPr/>
        </p:nvSpPr>
        <p:spPr>
          <a:xfrm>
            <a:off x="519332" y="992608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9BF20A-DBED-48E6-8228-5D33D57D18B0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ED7A4-E105-E954-F1F5-7EA94145F8F1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B4FF735-C279-1926-1F1C-90D69167148F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2CEE5-6DD7-AC0A-1A80-F7B937AB51A4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193657-03B7-EAD5-4022-4C9AD5B731FB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89082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A1D6-0CDC-CB0A-E826-C51FF53B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7EC1ED9-614C-AA52-053C-FA3807E9BA1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1DAFA-FF58-6DBC-B59D-4EFA99718B48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95D52-D9D8-FFB4-C3D2-88D1AFE54218}"/>
              </a:ext>
            </a:extLst>
          </p:cNvPr>
          <p:cNvSpPr txBox="1"/>
          <p:nvPr/>
        </p:nvSpPr>
        <p:spPr>
          <a:xfrm>
            <a:off x="2080252" y="33348"/>
            <a:ext cx="48878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Reliable Contributor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100B5-02BA-B7E7-FAB9-71BD4EDD6460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8F674E-91A4-AA30-3AD6-7F0D8BE483F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90EB1-495F-11B9-88D4-A544432CBBF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4CD31C-80E0-0C56-2C2F-759D3E1CE9A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3FFD8C-4B83-29EC-FBF2-5172EEF13B8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3ACB85-CDBF-6024-A8D3-2B37B0AF37E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49A954-1956-8EED-E42B-F09E0EE407A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247D11-E188-3384-EA95-602BEAA9627C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59407A-5432-BE2C-B9FF-A11C796D6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417D976-6E8D-B235-3B49-5DBEFB1EB723}"/>
              </a:ext>
            </a:extLst>
          </p:cNvPr>
          <p:cNvSpPr/>
          <p:nvPr/>
        </p:nvSpPr>
        <p:spPr>
          <a:xfrm>
            <a:off x="954944" y="992608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1C67A8-D4E2-A8A8-EA71-1D031C275309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C8CFC4-A525-90B5-F5DF-219F78E9F4DE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92BE2C8-62BB-66AC-2A2D-F259573FEEDF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05C68-E683-230E-F036-9DE5F0FB74D5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7EB252-ADB8-9699-5A99-17204EA6ED8F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9753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21DA6-E0EE-276C-807B-96700BB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0952119C-6A72-00EE-7AE9-67898F37C9D1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DD335-CBA2-9ABF-391C-D1656E2128E7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98629-4391-A683-9CCE-201BBE25F1E9}"/>
              </a:ext>
            </a:extLst>
          </p:cNvPr>
          <p:cNvSpPr txBox="1"/>
          <p:nvPr/>
        </p:nvSpPr>
        <p:spPr>
          <a:xfrm>
            <a:off x="2080252" y="33348"/>
            <a:ext cx="562205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Consistent Performer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Exceeded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3DA72-8A94-37A5-6CD2-0F18765FE3A7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D72FAE-D317-50B5-54BD-FC328FE80E8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C97263-AFB1-4426-BAB6-6A1AB9F8230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0B8F12-405B-0D01-8AEE-E2A8B383E32B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C68651-B72A-820A-710F-BBBC8C89E138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33323A-07CD-A349-7467-333C509F14A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E9B6AE-36EE-0509-0FED-70B2B7B4FD9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8E7B7D-C95E-C358-3A37-AB2C091C9214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8C5E0E-C974-D5E0-FC16-8356972B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54E78-B7E9-66E2-511D-4338F8AC655B}"/>
              </a:ext>
            </a:extLst>
          </p:cNvPr>
          <p:cNvSpPr/>
          <p:nvPr/>
        </p:nvSpPr>
        <p:spPr>
          <a:xfrm>
            <a:off x="1394364" y="992608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3159F0-AAE9-C7AC-A813-62391C233F12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9DBA2-C520-1A40-F560-A651C9427154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20EA98-1B26-B62E-CE67-5ED4DF1D30CD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38D4C4-AB4A-245F-914A-82B1C6523235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1BB05-2A6F-FDF2-8810-0CE72016DCD9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99294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1C7B-5456-9D16-9489-EA1CDA212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67848-16D5-C5B0-D3A9-B313DF01EB9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69278-7A02-59F2-1431-5E1AF94F704E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733DB-0FD9-9066-230C-6A62CD7B8236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6D807A-2C68-419F-05AB-231118430962}"/>
              </a:ext>
            </a:extLst>
          </p:cNvPr>
          <p:cNvSpPr/>
          <p:nvPr/>
        </p:nvSpPr>
        <p:spPr>
          <a:xfrm>
            <a:off x="211016" y="2148396"/>
            <a:ext cx="13962183" cy="8031143"/>
          </a:xfrm>
          <a:prstGeom prst="roundRect">
            <a:avLst>
              <a:gd name="adj" fmla="val 13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6617D5-CEE3-089D-95DE-DE4233A5D96F}"/>
              </a:ext>
            </a:extLst>
          </p:cNvPr>
          <p:cNvSpPr/>
          <p:nvPr/>
        </p:nvSpPr>
        <p:spPr>
          <a:xfrm>
            <a:off x="14295472" y="2148397"/>
            <a:ext cx="3781509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A2E9F-A823-31E9-1C83-9395A63D8BB5}"/>
              </a:ext>
            </a:extLst>
          </p:cNvPr>
          <p:cNvSpPr txBox="1"/>
          <p:nvPr/>
        </p:nvSpPr>
        <p:spPr>
          <a:xfrm>
            <a:off x="478005" y="1676933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Performance Category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E70B3A-0FF4-4AC3-A6DB-EC910292DA7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D63947-9BCF-C6CC-D51F-EF81B93FB1F3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6E409-4941-59F8-D155-2CC09965903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855499-3631-12EE-CB9B-BBA2F89C19C6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B8896-F4C5-D66E-2D88-A50F0C2B9985}"/>
              </a:ext>
            </a:extLst>
          </p:cNvPr>
          <p:cNvSpPr txBox="1"/>
          <p:nvPr/>
        </p:nvSpPr>
        <p:spPr>
          <a:xfrm>
            <a:off x="1440736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32463A34-DECD-0A7C-659C-6E34483556DA}"/>
              </a:ext>
            </a:extLst>
          </p:cNvPr>
          <p:cNvSpPr/>
          <p:nvPr/>
        </p:nvSpPr>
        <p:spPr>
          <a:xfrm>
            <a:off x="256736" y="2301578"/>
            <a:ext cx="914400" cy="7321869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/>
              <a:t>Potential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97AB3B9-56E3-0A72-C693-63AF584243CA}"/>
              </a:ext>
            </a:extLst>
          </p:cNvPr>
          <p:cNvSpPr/>
          <p:nvPr/>
        </p:nvSpPr>
        <p:spPr>
          <a:xfrm>
            <a:off x="494127" y="9219419"/>
            <a:ext cx="13515890" cy="9144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61ADB-4FC5-F8C4-032F-03BD59FAE6ED}"/>
              </a:ext>
            </a:extLst>
          </p:cNvPr>
          <p:cNvSpPr/>
          <p:nvPr/>
        </p:nvSpPr>
        <p:spPr>
          <a:xfrm>
            <a:off x="1226100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E4B23E-EF93-8072-5EC9-7FD7A74EB67C}"/>
              </a:ext>
            </a:extLst>
          </p:cNvPr>
          <p:cNvSpPr/>
          <p:nvPr/>
        </p:nvSpPr>
        <p:spPr>
          <a:xfrm>
            <a:off x="1226100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B99231-A0E2-22A2-6B42-ACBD33773519}"/>
              </a:ext>
            </a:extLst>
          </p:cNvPr>
          <p:cNvSpPr/>
          <p:nvPr/>
        </p:nvSpPr>
        <p:spPr>
          <a:xfrm>
            <a:off x="1226100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B9F6D9-7DA3-61B7-977A-76C62B38D88C}"/>
              </a:ext>
            </a:extLst>
          </p:cNvPr>
          <p:cNvSpPr/>
          <p:nvPr/>
        </p:nvSpPr>
        <p:spPr>
          <a:xfrm>
            <a:off x="9986657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07707E-C404-4B5B-1355-8363CE9369CD}"/>
              </a:ext>
            </a:extLst>
          </p:cNvPr>
          <p:cNvSpPr/>
          <p:nvPr/>
        </p:nvSpPr>
        <p:spPr>
          <a:xfrm>
            <a:off x="9986657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DD3DA5-9150-07CF-1BBA-854BDA1ABF25}"/>
              </a:ext>
            </a:extLst>
          </p:cNvPr>
          <p:cNvSpPr/>
          <p:nvPr/>
        </p:nvSpPr>
        <p:spPr>
          <a:xfrm>
            <a:off x="9986657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CA2DBE-DDFF-EA20-DD98-35938A7DB29C}"/>
              </a:ext>
            </a:extLst>
          </p:cNvPr>
          <p:cNvSpPr/>
          <p:nvPr/>
        </p:nvSpPr>
        <p:spPr>
          <a:xfrm>
            <a:off x="5606378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1B0BF2-2776-DEB2-E4F4-7A3C7FA0C26B}"/>
              </a:ext>
            </a:extLst>
          </p:cNvPr>
          <p:cNvSpPr/>
          <p:nvPr/>
        </p:nvSpPr>
        <p:spPr>
          <a:xfrm>
            <a:off x="5606378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EBF29C-1B81-22A2-38BA-F4B4C44FC26B}"/>
              </a:ext>
            </a:extLst>
          </p:cNvPr>
          <p:cNvSpPr/>
          <p:nvPr/>
        </p:nvSpPr>
        <p:spPr>
          <a:xfrm>
            <a:off x="5606378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A556D-7009-E53F-B8FA-4FE1E2314B79}"/>
              </a:ext>
            </a:extLst>
          </p:cNvPr>
          <p:cNvSpPr txBox="1"/>
          <p:nvPr/>
        </p:nvSpPr>
        <p:spPr>
          <a:xfrm>
            <a:off x="1288116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Aspiring Performer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92F06-7EBC-43D3-56D7-5536BA9588AD}"/>
              </a:ext>
            </a:extLst>
          </p:cNvPr>
          <p:cNvSpPr txBox="1"/>
          <p:nvPr/>
        </p:nvSpPr>
        <p:spPr>
          <a:xfrm>
            <a:off x="1288116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Emerging Contributor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099D30-6D44-9E15-1898-FB27E790F658}"/>
              </a:ext>
            </a:extLst>
          </p:cNvPr>
          <p:cNvSpPr txBox="1"/>
          <p:nvPr/>
        </p:nvSpPr>
        <p:spPr>
          <a:xfrm>
            <a:off x="1288116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Growth Opportunity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6D69A-00B7-DCAD-42C9-DB94B202278F}"/>
              </a:ext>
            </a:extLst>
          </p:cNvPr>
          <p:cNvSpPr txBox="1"/>
          <p:nvPr/>
        </p:nvSpPr>
        <p:spPr>
          <a:xfrm>
            <a:off x="5682578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High Achiever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22ECD-0BA8-E0BE-945C-A604BDD802AC}"/>
              </a:ext>
            </a:extLst>
          </p:cNvPr>
          <p:cNvSpPr txBox="1"/>
          <p:nvPr/>
        </p:nvSpPr>
        <p:spPr>
          <a:xfrm>
            <a:off x="10062857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Top Talent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CB0B2A-AD18-69C0-31D6-8498FD734818}"/>
              </a:ext>
            </a:extLst>
          </p:cNvPr>
          <p:cNvSpPr txBox="1"/>
          <p:nvPr/>
        </p:nvSpPr>
        <p:spPr>
          <a:xfrm>
            <a:off x="5682578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Core Performer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E2F172-8BAE-5025-BD47-52438C006B38}"/>
              </a:ext>
            </a:extLst>
          </p:cNvPr>
          <p:cNvSpPr txBox="1"/>
          <p:nvPr/>
        </p:nvSpPr>
        <p:spPr>
          <a:xfrm>
            <a:off x="5682578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Reliable Contributor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BA55-940E-EAE0-5B03-A41F1B7C9F78}"/>
              </a:ext>
            </a:extLst>
          </p:cNvPr>
          <p:cNvSpPr txBox="1"/>
          <p:nvPr/>
        </p:nvSpPr>
        <p:spPr>
          <a:xfrm>
            <a:off x="10062857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Rising Potential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519CF1-947D-033E-C501-1040CA2EB140}"/>
              </a:ext>
            </a:extLst>
          </p:cNvPr>
          <p:cNvSpPr txBox="1"/>
          <p:nvPr/>
        </p:nvSpPr>
        <p:spPr>
          <a:xfrm>
            <a:off x="10062857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Consistent Performer</a:t>
            </a:r>
          </a:p>
        </p:txBody>
      </p:sp>
    </p:spTree>
    <p:extLst>
      <p:ext uri="{BB962C8B-B14F-4D97-AF65-F5344CB8AC3E}">
        <p14:creationId xmlns:p14="http://schemas.microsoft.com/office/powerpoint/2010/main" val="4266076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93D210-F398-E4ED-0DFB-954F1DDD0087}"/>
              </a:ext>
            </a:extLst>
          </p:cNvPr>
          <p:cNvGrpSpPr/>
          <p:nvPr/>
        </p:nvGrpSpPr>
        <p:grpSpPr>
          <a:xfrm>
            <a:off x="313656" y="2414206"/>
            <a:ext cx="12244104" cy="5458587"/>
            <a:chOff x="313656" y="2414206"/>
            <a:chExt cx="12244104" cy="545858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7FF6890-32C3-50B6-67C8-D940ADC16628}"/>
                </a:ext>
              </a:extLst>
            </p:cNvPr>
            <p:cNvSpPr/>
            <p:nvPr/>
          </p:nvSpPr>
          <p:spPr>
            <a:xfrm flipH="1">
              <a:off x="10104120" y="4381499"/>
              <a:ext cx="2453640" cy="1524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F33360-4280-31A5-5D97-B3F0C5E4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656" y="2414206"/>
              <a:ext cx="9583487" cy="545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492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6BF1-6921-AF53-25E7-A9C4732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B359A9-0FD0-8970-1696-8688666AA786}"/>
              </a:ext>
            </a:extLst>
          </p:cNvPr>
          <p:cNvGrpSpPr/>
          <p:nvPr/>
        </p:nvGrpSpPr>
        <p:grpSpPr>
          <a:xfrm>
            <a:off x="313656" y="2414206"/>
            <a:ext cx="12244104" cy="5458587"/>
            <a:chOff x="313656" y="2414206"/>
            <a:chExt cx="12244104" cy="545858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904C499-B958-585B-F1DD-8EDCDFE69428}"/>
                </a:ext>
              </a:extLst>
            </p:cNvPr>
            <p:cNvSpPr/>
            <p:nvPr/>
          </p:nvSpPr>
          <p:spPr>
            <a:xfrm flipH="1">
              <a:off x="10104120" y="4381499"/>
              <a:ext cx="2453640" cy="1524000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2B24B7-8183-66AE-BA10-5A0A73FA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656" y="2414206"/>
              <a:ext cx="9583487" cy="545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44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D2498-1DED-A2BE-8D6E-70456D4B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7D872-9B73-49FE-2B72-CD28EFBB4D7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B5B9C-D612-72AC-9CD5-A26C81111C4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9E201-A9F0-FEA5-9277-C2232EFC899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241B8-2945-3894-4647-5DF098F95878}"/>
              </a:ext>
            </a:extLst>
          </p:cNvPr>
          <p:cNvSpPr/>
          <p:nvPr/>
        </p:nvSpPr>
        <p:spPr>
          <a:xfrm>
            <a:off x="211016" y="1937753"/>
            <a:ext cx="17865965" cy="344159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95B927-D297-C0F8-74A8-4E8C5CC733C3}"/>
              </a:ext>
            </a:extLst>
          </p:cNvPr>
          <p:cNvSpPr/>
          <p:nvPr/>
        </p:nvSpPr>
        <p:spPr>
          <a:xfrm>
            <a:off x="211016" y="5873261"/>
            <a:ext cx="17865965" cy="430627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72C4-8DA2-A4B3-D22C-4E78057891EA}"/>
              </a:ext>
            </a:extLst>
          </p:cNvPr>
          <p:cNvSpPr txBox="1"/>
          <p:nvPr/>
        </p:nvSpPr>
        <p:spPr>
          <a:xfrm>
            <a:off x="478005" y="157161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0DC44C7-965D-7ADB-E8BC-01758367B7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2A8C4-59E0-E7BF-B4D4-5BFEBB648A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7677B-67A3-BA18-4515-102348E3E7DB}"/>
              </a:ext>
            </a:extLst>
          </p:cNvPr>
          <p:cNvSpPr txBox="1"/>
          <p:nvPr/>
        </p:nvSpPr>
        <p:spPr>
          <a:xfrm>
            <a:off x="478005" y="54868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Gender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3477-75D7-BFFA-7B32-A1165E916492}"/>
              </a:ext>
            </a:extLst>
          </p:cNvPr>
          <p:cNvSpPr txBox="1"/>
          <p:nvPr/>
        </p:nvSpPr>
        <p:spPr>
          <a:xfrm>
            <a:off x="6400168" y="157161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 by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2F53-CAF5-F7EB-90D5-EAAFA2D42B8C}"/>
              </a:ext>
            </a:extLst>
          </p:cNvPr>
          <p:cNvSpPr txBox="1"/>
          <p:nvPr/>
        </p:nvSpPr>
        <p:spPr>
          <a:xfrm>
            <a:off x="12986171" y="1571611"/>
            <a:ext cx="39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Org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9D92D-B60A-EDAA-ED96-25EFDDA4976F}"/>
              </a:ext>
            </a:extLst>
          </p:cNvPr>
          <p:cNvSpPr txBox="1"/>
          <p:nvPr/>
        </p:nvSpPr>
        <p:spPr>
          <a:xfrm>
            <a:off x="7302309" y="5486809"/>
            <a:ext cx="36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B1EB9-98A7-2AFC-7345-B3E19BA04CBF}"/>
              </a:ext>
            </a:extLst>
          </p:cNvPr>
          <p:cNvSpPr txBox="1"/>
          <p:nvPr/>
        </p:nvSpPr>
        <p:spPr>
          <a:xfrm>
            <a:off x="12986171" y="5486809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87DB3-E833-FD4B-3324-93CE1698B6B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403B-1578-EB97-DD19-EB1564DAB9F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2A77B-D20C-EB47-03D0-BBF7E76298DF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662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4CC0-215D-F0CC-ABE7-BDF6ABC1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F4FE1-BB3E-8D06-1E40-C704DD262BC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AEB6-760F-43B2-5346-DDCE4909650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B2559-D203-A93A-89FF-9F9CA8C49A2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59A64-6C1D-CEAF-9055-30EEF52F28BB}"/>
              </a:ext>
            </a:extLst>
          </p:cNvPr>
          <p:cNvSpPr/>
          <p:nvPr/>
        </p:nvSpPr>
        <p:spPr>
          <a:xfrm>
            <a:off x="211016" y="2148397"/>
            <a:ext cx="17865965" cy="4389120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E85EF9-3F9F-2AC5-5780-92F49A25512D}"/>
              </a:ext>
            </a:extLst>
          </p:cNvPr>
          <p:cNvSpPr/>
          <p:nvPr/>
        </p:nvSpPr>
        <p:spPr>
          <a:xfrm>
            <a:off x="211016" y="7121769"/>
            <a:ext cx="17865965" cy="305777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C630-C96B-3FFD-1957-A40341E7E76D}"/>
              </a:ext>
            </a:extLst>
          </p:cNvPr>
          <p:cNvSpPr txBox="1"/>
          <p:nvPr/>
        </p:nvSpPr>
        <p:spPr>
          <a:xfrm>
            <a:off x="478005" y="1676933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Demographic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FE7CAA6-37C3-EB9D-546F-90C4575E725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0BBE7-32F2-A1C2-6BAB-DC1296E93710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BA6E3-460C-8ECB-E506-F46669F5EC6E}"/>
              </a:ext>
            </a:extLst>
          </p:cNvPr>
          <p:cNvSpPr txBox="1"/>
          <p:nvPr/>
        </p:nvSpPr>
        <p:spPr>
          <a:xfrm>
            <a:off x="478005" y="6644977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537C5-E72E-750E-3680-84E2660AA21F}"/>
              </a:ext>
            </a:extLst>
          </p:cNvPr>
          <p:cNvSpPr txBox="1"/>
          <p:nvPr/>
        </p:nvSpPr>
        <p:spPr>
          <a:xfrm>
            <a:off x="6241904" y="1676933"/>
            <a:ext cx="493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Country and Employment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4CB1-1F91-CC0A-9412-A8D55546A420}"/>
              </a:ext>
            </a:extLst>
          </p:cNvPr>
          <p:cNvSpPr txBox="1"/>
          <p:nvPr/>
        </p:nvSpPr>
        <p:spPr>
          <a:xfrm>
            <a:off x="7302309" y="664497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058B7-409D-CC64-FEE4-B82E12B1508C}"/>
              </a:ext>
            </a:extLst>
          </p:cNvPr>
          <p:cNvSpPr txBox="1"/>
          <p:nvPr/>
        </p:nvSpPr>
        <p:spPr>
          <a:xfrm>
            <a:off x="12986171" y="6644977"/>
            <a:ext cx="38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Ethnicity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A71F7-6F48-762C-BDE5-32EE87C8D40D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668D3-F7C2-F67D-2057-46AE2E36F4DE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5778-989E-43BF-9E3E-0D74FD06C0E9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E1D6-9D36-0F7C-64FF-49776E5F407B}"/>
              </a:ext>
            </a:extLst>
          </p:cNvPr>
          <p:cNvSpPr txBox="1"/>
          <p:nvPr/>
        </p:nvSpPr>
        <p:spPr>
          <a:xfrm>
            <a:off x="1077384" y="22611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67B6-FAE6-C648-FFC7-836222C2111D}"/>
              </a:ext>
            </a:extLst>
          </p:cNvPr>
          <p:cNvSpPr txBox="1"/>
          <p:nvPr/>
        </p:nvSpPr>
        <p:spPr>
          <a:xfrm>
            <a:off x="3202748" y="226118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FE15B-4A71-7B34-6F5E-0A509239CA14}"/>
              </a:ext>
            </a:extLst>
          </p:cNvPr>
          <p:cNvSpPr txBox="1"/>
          <p:nvPr/>
        </p:nvSpPr>
        <p:spPr>
          <a:xfrm>
            <a:off x="4635531" y="2261185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</a:t>
            </a:r>
          </a:p>
        </p:txBody>
      </p:sp>
      <p:grpSp>
        <p:nvGrpSpPr>
          <p:cNvPr id="56" name="Graphic 27" descr="Woman with solid fill">
            <a:extLst>
              <a:ext uri="{FF2B5EF4-FFF2-40B4-BE49-F238E27FC236}">
                <a16:creationId xmlns:a16="http://schemas.microsoft.com/office/drawing/2014/main" id="{2C21848A-EF98-1679-C16C-684FB8581E8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4677815"/>
            <a:ext cx="336110" cy="685800"/>
            <a:chOff x="2735822" y="2854742"/>
            <a:chExt cx="1795140" cy="3662812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CC6F86-5E4E-5FD1-EA73-75DC1F8A7F24}"/>
                </a:ext>
              </a:extLst>
            </p:cNvPr>
            <p:cNvSpPr/>
            <p:nvPr/>
          </p:nvSpPr>
          <p:spPr>
            <a:xfrm>
              <a:off x="3311857" y="285474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2390A-1118-6F3C-1189-F6F24E75BFCC}"/>
                </a:ext>
              </a:extLst>
            </p:cNvPr>
            <p:cNvSpPr/>
            <p:nvPr/>
          </p:nvSpPr>
          <p:spPr>
            <a:xfrm>
              <a:off x="2735822" y="3587305"/>
              <a:ext cx="1795140" cy="2930250"/>
            </a:xfrm>
            <a:custGeom>
              <a:avLst/>
              <a:gdLst>
                <a:gd name="connsiteX0" fmla="*/ 1788833 w 1795140"/>
                <a:gd name="connsiteY0" fmla="*/ 1253496 h 2930250"/>
                <a:gd name="connsiteX1" fmla="*/ 1495808 w 1795140"/>
                <a:gd name="connsiteY1" fmla="*/ 244188 h 2930250"/>
                <a:gd name="connsiteX2" fmla="*/ 1430692 w 1795140"/>
                <a:gd name="connsiteY2" fmla="*/ 154652 h 2930250"/>
                <a:gd name="connsiteX3" fmla="*/ 1088829 w 1795140"/>
                <a:gd name="connsiteY3" fmla="*/ 16279 h 2930250"/>
                <a:gd name="connsiteX4" fmla="*/ 901619 w 1795140"/>
                <a:gd name="connsiteY4" fmla="*/ 0 h 2930250"/>
                <a:gd name="connsiteX5" fmla="*/ 714408 w 1795140"/>
                <a:gd name="connsiteY5" fmla="*/ 16279 h 2930250"/>
                <a:gd name="connsiteX6" fmla="*/ 372546 w 1795140"/>
                <a:gd name="connsiteY6" fmla="*/ 154652 h 2930250"/>
                <a:gd name="connsiteX7" fmla="*/ 307429 w 1795140"/>
                <a:gd name="connsiteY7" fmla="*/ 244188 h 2930250"/>
                <a:gd name="connsiteX8" fmla="*/ 6264 w 1795140"/>
                <a:gd name="connsiteY8" fmla="*/ 1253496 h 2930250"/>
                <a:gd name="connsiteX9" fmla="*/ 120219 w 1795140"/>
                <a:gd name="connsiteY9" fmla="*/ 1456985 h 2930250"/>
                <a:gd name="connsiteX10" fmla="*/ 169056 w 1795140"/>
                <a:gd name="connsiteY10" fmla="*/ 1465125 h 2930250"/>
                <a:gd name="connsiteX11" fmla="*/ 323708 w 1795140"/>
                <a:gd name="connsiteY11" fmla="*/ 1351171 h 2930250"/>
                <a:gd name="connsiteX12" fmla="*/ 576035 w 1795140"/>
                <a:gd name="connsiteY12" fmla="*/ 496515 h 2930250"/>
                <a:gd name="connsiteX13" fmla="*/ 576035 w 1795140"/>
                <a:gd name="connsiteY13" fmla="*/ 781400 h 2930250"/>
                <a:gd name="connsiteX14" fmla="*/ 274871 w 1795140"/>
                <a:gd name="connsiteY14" fmla="*/ 1790708 h 2930250"/>
                <a:gd name="connsiteX15" fmla="*/ 494639 w 1795140"/>
                <a:gd name="connsiteY15" fmla="*/ 1790708 h 2930250"/>
                <a:gd name="connsiteX16" fmla="*/ 494639 w 1795140"/>
                <a:gd name="connsiteY16" fmla="*/ 2930250 h 2930250"/>
                <a:gd name="connsiteX17" fmla="*/ 820223 w 1795140"/>
                <a:gd name="connsiteY17" fmla="*/ 2930250 h 2930250"/>
                <a:gd name="connsiteX18" fmla="*/ 820223 w 1795140"/>
                <a:gd name="connsiteY18" fmla="*/ 1790708 h 2930250"/>
                <a:gd name="connsiteX19" fmla="*/ 983014 w 1795140"/>
                <a:gd name="connsiteY19" fmla="*/ 1790708 h 2930250"/>
                <a:gd name="connsiteX20" fmla="*/ 983014 w 1795140"/>
                <a:gd name="connsiteY20" fmla="*/ 2930250 h 2930250"/>
                <a:gd name="connsiteX21" fmla="*/ 1308598 w 1795140"/>
                <a:gd name="connsiteY21" fmla="*/ 2930250 h 2930250"/>
                <a:gd name="connsiteX22" fmla="*/ 1308598 w 1795140"/>
                <a:gd name="connsiteY22" fmla="*/ 1790708 h 2930250"/>
                <a:gd name="connsiteX23" fmla="*/ 1528367 w 1795140"/>
                <a:gd name="connsiteY23" fmla="*/ 1790708 h 2930250"/>
                <a:gd name="connsiteX24" fmla="*/ 1227202 w 1795140"/>
                <a:gd name="connsiteY24" fmla="*/ 781400 h 2930250"/>
                <a:gd name="connsiteX25" fmla="*/ 1227202 w 1795140"/>
                <a:gd name="connsiteY25" fmla="*/ 496515 h 2930250"/>
                <a:gd name="connsiteX26" fmla="*/ 1479529 w 1795140"/>
                <a:gd name="connsiteY26" fmla="*/ 1351171 h 2930250"/>
                <a:gd name="connsiteX27" fmla="*/ 1634181 w 1795140"/>
                <a:gd name="connsiteY27" fmla="*/ 1465125 h 2930250"/>
                <a:gd name="connsiteX28" fmla="*/ 1683019 w 1795140"/>
                <a:gd name="connsiteY28" fmla="*/ 1456985 h 2930250"/>
                <a:gd name="connsiteX29" fmla="*/ 1788833 w 1795140"/>
                <a:gd name="connsiteY29" fmla="*/ 1253496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5140" h="2930250">
                  <a:moveTo>
                    <a:pt x="1788833" y="1253496"/>
                  </a:moveTo>
                  <a:lnTo>
                    <a:pt x="1495808" y="244188"/>
                  </a:lnTo>
                  <a:cubicBezTo>
                    <a:pt x="1487669" y="203490"/>
                    <a:pt x="1463250" y="170931"/>
                    <a:pt x="1430692" y="154652"/>
                  </a:cubicBezTo>
                  <a:cubicBezTo>
                    <a:pt x="1333017" y="89535"/>
                    <a:pt x="1219063" y="48838"/>
                    <a:pt x="1088829" y="16279"/>
                  </a:cubicBezTo>
                  <a:cubicBezTo>
                    <a:pt x="1023712" y="8140"/>
                    <a:pt x="966735" y="0"/>
                    <a:pt x="901619" y="0"/>
                  </a:cubicBezTo>
                  <a:cubicBezTo>
                    <a:pt x="836502" y="0"/>
                    <a:pt x="779525" y="8140"/>
                    <a:pt x="714408" y="16279"/>
                  </a:cubicBezTo>
                  <a:cubicBezTo>
                    <a:pt x="584175" y="40698"/>
                    <a:pt x="470221" y="89535"/>
                    <a:pt x="372546" y="154652"/>
                  </a:cubicBezTo>
                  <a:cubicBezTo>
                    <a:pt x="339987" y="179071"/>
                    <a:pt x="315569" y="203490"/>
                    <a:pt x="307429" y="244188"/>
                  </a:cubicBezTo>
                  <a:lnTo>
                    <a:pt x="6264" y="1253496"/>
                  </a:lnTo>
                  <a:cubicBezTo>
                    <a:pt x="-18154" y="1343031"/>
                    <a:pt x="30683" y="1432567"/>
                    <a:pt x="120219" y="1456985"/>
                  </a:cubicBezTo>
                  <a:cubicBezTo>
                    <a:pt x="136498" y="1465125"/>
                    <a:pt x="152777" y="1465125"/>
                    <a:pt x="169056" y="1465125"/>
                  </a:cubicBezTo>
                  <a:cubicBezTo>
                    <a:pt x="242312" y="1465125"/>
                    <a:pt x="307429" y="1416288"/>
                    <a:pt x="323708" y="1351171"/>
                  </a:cubicBezTo>
                  <a:lnTo>
                    <a:pt x="576035" y="496515"/>
                  </a:lnTo>
                  <a:lnTo>
                    <a:pt x="576035" y="781400"/>
                  </a:lnTo>
                  <a:lnTo>
                    <a:pt x="274871" y="1790708"/>
                  </a:lnTo>
                  <a:lnTo>
                    <a:pt x="494639" y="1790708"/>
                  </a:lnTo>
                  <a:lnTo>
                    <a:pt x="494639" y="2930250"/>
                  </a:lnTo>
                  <a:lnTo>
                    <a:pt x="820223" y="2930250"/>
                  </a:lnTo>
                  <a:lnTo>
                    <a:pt x="820223" y="1790708"/>
                  </a:lnTo>
                  <a:lnTo>
                    <a:pt x="983014" y="1790708"/>
                  </a:lnTo>
                  <a:lnTo>
                    <a:pt x="983014" y="2930250"/>
                  </a:lnTo>
                  <a:lnTo>
                    <a:pt x="1308598" y="2930250"/>
                  </a:lnTo>
                  <a:lnTo>
                    <a:pt x="1308598" y="1790708"/>
                  </a:lnTo>
                  <a:lnTo>
                    <a:pt x="1528367" y="1790708"/>
                  </a:lnTo>
                  <a:lnTo>
                    <a:pt x="1227202" y="781400"/>
                  </a:lnTo>
                  <a:lnTo>
                    <a:pt x="1227202" y="496515"/>
                  </a:lnTo>
                  <a:lnTo>
                    <a:pt x="1479529" y="1351171"/>
                  </a:lnTo>
                  <a:cubicBezTo>
                    <a:pt x="1503948" y="1424427"/>
                    <a:pt x="1569065" y="1465125"/>
                    <a:pt x="1634181" y="1465125"/>
                  </a:cubicBezTo>
                  <a:cubicBezTo>
                    <a:pt x="1650460" y="1465125"/>
                    <a:pt x="1666740" y="1465125"/>
                    <a:pt x="1683019" y="1456985"/>
                  </a:cubicBezTo>
                  <a:cubicBezTo>
                    <a:pt x="1764415" y="1432567"/>
                    <a:pt x="1813252" y="1343031"/>
                    <a:pt x="1788833" y="125349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9" descr="Man with solid fill">
            <a:extLst>
              <a:ext uri="{FF2B5EF4-FFF2-40B4-BE49-F238E27FC236}">
                <a16:creationId xmlns:a16="http://schemas.microsoft.com/office/drawing/2014/main" id="{5FCBBCEE-5305-EA72-9ECB-2A8326F14638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3722446"/>
            <a:ext cx="335280" cy="685800"/>
            <a:chOff x="726270" y="3229402"/>
            <a:chExt cx="1790708" cy="3662812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F9AEED-AD7E-EBE8-B6BC-563F41BFE474}"/>
                </a:ext>
              </a:extLst>
            </p:cNvPr>
            <p:cNvSpPr/>
            <p:nvPr/>
          </p:nvSpPr>
          <p:spPr>
            <a:xfrm>
              <a:off x="1296041" y="322940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8DAA21-A03D-F6D8-FB6D-54BF8F4A4ED6}"/>
                </a:ext>
              </a:extLst>
            </p:cNvPr>
            <p:cNvSpPr/>
            <p:nvPr/>
          </p:nvSpPr>
          <p:spPr>
            <a:xfrm>
              <a:off x="726270" y="3961965"/>
              <a:ext cx="1790708" cy="2930250"/>
            </a:xfrm>
            <a:custGeom>
              <a:avLst/>
              <a:gdLst>
                <a:gd name="connsiteX0" fmla="*/ 1782569 w 1790708"/>
                <a:gd name="connsiteY0" fmla="*/ 1269775 h 2930250"/>
                <a:gd name="connsiteX1" fmla="*/ 1554660 w 1790708"/>
                <a:gd name="connsiteY1" fmla="*/ 301165 h 2930250"/>
                <a:gd name="connsiteX2" fmla="*/ 1505823 w 1790708"/>
                <a:gd name="connsiteY2" fmla="*/ 211629 h 2930250"/>
                <a:gd name="connsiteX3" fmla="*/ 1163960 w 1790708"/>
                <a:gd name="connsiteY3" fmla="*/ 32558 h 2930250"/>
                <a:gd name="connsiteX4" fmla="*/ 895354 w 1790708"/>
                <a:gd name="connsiteY4" fmla="*/ 0 h 2930250"/>
                <a:gd name="connsiteX5" fmla="*/ 626748 w 1790708"/>
                <a:gd name="connsiteY5" fmla="*/ 40698 h 2930250"/>
                <a:gd name="connsiteX6" fmla="*/ 284885 w 1790708"/>
                <a:gd name="connsiteY6" fmla="*/ 219769 h 2930250"/>
                <a:gd name="connsiteX7" fmla="*/ 236048 w 1790708"/>
                <a:gd name="connsiteY7" fmla="*/ 309304 h 2930250"/>
                <a:gd name="connsiteX8" fmla="*/ 8140 w 1790708"/>
                <a:gd name="connsiteY8" fmla="*/ 1277915 h 2930250"/>
                <a:gd name="connsiteX9" fmla="*/ 0 w 1790708"/>
                <a:gd name="connsiteY9" fmla="*/ 1318613 h 2930250"/>
                <a:gd name="connsiteX10" fmla="*/ 162792 w 1790708"/>
                <a:gd name="connsiteY10" fmla="*/ 1481404 h 2930250"/>
                <a:gd name="connsiteX11" fmla="*/ 317444 w 1790708"/>
                <a:gd name="connsiteY11" fmla="*/ 1359311 h 2930250"/>
                <a:gd name="connsiteX12" fmla="*/ 488375 w 1790708"/>
                <a:gd name="connsiteY12" fmla="*/ 651167 h 2930250"/>
                <a:gd name="connsiteX13" fmla="*/ 488375 w 1790708"/>
                <a:gd name="connsiteY13" fmla="*/ 2930250 h 2930250"/>
                <a:gd name="connsiteX14" fmla="*/ 813958 w 1790708"/>
                <a:gd name="connsiteY14" fmla="*/ 2930250 h 2930250"/>
                <a:gd name="connsiteX15" fmla="*/ 813958 w 1790708"/>
                <a:gd name="connsiteY15" fmla="*/ 1465125 h 2930250"/>
                <a:gd name="connsiteX16" fmla="*/ 976750 w 1790708"/>
                <a:gd name="connsiteY16" fmla="*/ 1465125 h 2930250"/>
                <a:gd name="connsiteX17" fmla="*/ 976750 w 1790708"/>
                <a:gd name="connsiteY17" fmla="*/ 2930250 h 2930250"/>
                <a:gd name="connsiteX18" fmla="*/ 1302333 w 1790708"/>
                <a:gd name="connsiteY18" fmla="*/ 2930250 h 2930250"/>
                <a:gd name="connsiteX19" fmla="*/ 1302333 w 1790708"/>
                <a:gd name="connsiteY19" fmla="*/ 643027 h 2930250"/>
                <a:gd name="connsiteX20" fmla="*/ 1473265 w 1790708"/>
                <a:gd name="connsiteY20" fmla="*/ 1351171 h 2930250"/>
                <a:gd name="connsiteX21" fmla="*/ 1627917 w 1790708"/>
                <a:gd name="connsiteY21" fmla="*/ 1473265 h 2930250"/>
                <a:gd name="connsiteX22" fmla="*/ 1790708 w 1790708"/>
                <a:gd name="connsiteY22" fmla="*/ 1310473 h 2930250"/>
                <a:gd name="connsiteX23" fmla="*/ 1782569 w 1790708"/>
                <a:gd name="connsiteY23" fmla="*/ 1269775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0708" h="2930250">
                  <a:moveTo>
                    <a:pt x="1782569" y="1269775"/>
                  </a:moveTo>
                  <a:lnTo>
                    <a:pt x="1554660" y="301165"/>
                  </a:lnTo>
                  <a:cubicBezTo>
                    <a:pt x="1546521" y="268606"/>
                    <a:pt x="1530242" y="236048"/>
                    <a:pt x="1505823" y="211629"/>
                  </a:cubicBezTo>
                  <a:cubicBezTo>
                    <a:pt x="1408148" y="130233"/>
                    <a:pt x="1294194" y="73256"/>
                    <a:pt x="1163960" y="32558"/>
                  </a:cubicBezTo>
                  <a:cubicBezTo>
                    <a:pt x="1074425" y="16279"/>
                    <a:pt x="984890" y="0"/>
                    <a:pt x="895354" y="0"/>
                  </a:cubicBezTo>
                  <a:cubicBezTo>
                    <a:pt x="805819" y="0"/>
                    <a:pt x="716283" y="16279"/>
                    <a:pt x="626748" y="40698"/>
                  </a:cubicBezTo>
                  <a:cubicBezTo>
                    <a:pt x="496515" y="73256"/>
                    <a:pt x="382560" y="138373"/>
                    <a:pt x="284885" y="219769"/>
                  </a:cubicBezTo>
                  <a:cubicBezTo>
                    <a:pt x="260467" y="244188"/>
                    <a:pt x="244188" y="276746"/>
                    <a:pt x="236048" y="309304"/>
                  </a:cubicBezTo>
                  <a:lnTo>
                    <a:pt x="8140" y="1277915"/>
                  </a:lnTo>
                  <a:cubicBezTo>
                    <a:pt x="8140" y="1286054"/>
                    <a:pt x="0" y="1302333"/>
                    <a:pt x="0" y="1318613"/>
                  </a:cubicBezTo>
                  <a:cubicBezTo>
                    <a:pt x="0" y="1408148"/>
                    <a:pt x="73256" y="1481404"/>
                    <a:pt x="162792" y="1481404"/>
                  </a:cubicBezTo>
                  <a:cubicBezTo>
                    <a:pt x="236048" y="1481404"/>
                    <a:pt x="301165" y="1424427"/>
                    <a:pt x="317444" y="1359311"/>
                  </a:cubicBezTo>
                  <a:lnTo>
                    <a:pt x="488375" y="651167"/>
                  </a:lnTo>
                  <a:lnTo>
                    <a:pt x="488375" y="2930250"/>
                  </a:lnTo>
                  <a:lnTo>
                    <a:pt x="813958" y="2930250"/>
                  </a:lnTo>
                  <a:lnTo>
                    <a:pt x="813958" y="1465125"/>
                  </a:lnTo>
                  <a:lnTo>
                    <a:pt x="976750" y="1465125"/>
                  </a:lnTo>
                  <a:lnTo>
                    <a:pt x="976750" y="2930250"/>
                  </a:lnTo>
                  <a:lnTo>
                    <a:pt x="1302333" y="2930250"/>
                  </a:lnTo>
                  <a:lnTo>
                    <a:pt x="1302333" y="643027"/>
                  </a:lnTo>
                  <a:lnTo>
                    <a:pt x="1473265" y="1351171"/>
                  </a:lnTo>
                  <a:cubicBezTo>
                    <a:pt x="1489544" y="1416288"/>
                    <a:pt x="1554660" y="1473265"/>
                    <a:pt x="1627917" y="1473265"/>
                  </a:cubicBezTo>
                  <a:cubicBezTo>
                    <a:pt x="1717452" y="1473265"/>
                    <a:pt x="1790708" y="1400008"/>
                    <a:pt x="1790708" y="1310473"/>
                  </a:cubicBezTo>
                  <a:cubicBezTo>
                    <a:pt x="1790708" y="1294194"/>
                    <a:pt x="1782569" y="1277915"/>
                    <a:pt x="1782569" y="1269775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182659-A25A-FB92-FF42-9206CAC95B3A}"/>
              </a:ext>
            </a:extLst>
          </p:cNvPr>
          <p:cNvSpPr>
            <a:spLocks noChangeAspect="1"/>
          </p:cNvSpPr>
          <p:nvPr/>
        </p:nvSpPr>
        <p:spPr>
          <a:xfrm>
            <a:off x="397022" y="5633185"/>
            <a:ext cx="365388" cy="685800"/>
          </a:xfrm>
          <a:custGeom>
            <a:avLst/>
            <a:gdLst>
              <a:gd name="connsiteX0" fmla="*/ 1042465 w 1937819"/>
              <a:gd name="connsiteY0" fmla="*/ 706857 h 3637107"/>
              <a:gd name="connsiteX1" fmla="*/ 1311071 w 1937819"/>
              <a:gd name="connsiteY1" fmla="*/ 739415 h 3637107"/>
              <a:gd name="connsiteX2" fmla="*/ 1652934 w 1937819"/>
              <a:gd name="connsiteY2" fmla="*/ 918486 h 3637107"/>
              <a:gd name="connsiteX3" fmla="*/ 1701771 w 1937819"/>
              <a:gd name="connsiteY3" fmla="*/ 1008022 h 3637107"/>
              <a:gd name="connsiteX4" fmla="*/ 1929680 w 1937819"/>
              <a:gd name="connsiteY4" fmla="*/ 1976632 h 3637107"/>
              <a:gd name="connsiteX5" fmla="*/ 1937819 w 1937819"/>
              <a:gd name="connsiteY5" fmla="*/ 2017330 h 3637107"/>
              <a:gd name="connsiteX6" fmla="*/ 1775028 w 1937819"/>
              <a:gd name="connsiteY6" fmla="*/ 2180122 h 3637107"/>
              <a:gd name="connsiteX7" fmla="*/ 1620376 w 1937819"/>
              <a:gd name="connsiteY7" fmla="*/ 2058028 h 3637107"/>
              <a:gd name="connsiteX8" fmla="*/ 1449444 w 1937819"/>
              <a:gd name="connsiteY8" fmla="*/ 1349884 h 3637107"/>
              <a:gd name="connsiteX9" fmla="*/ 1449444 w 1937819"/>
              <a:gd name="connsiteY9" fmla="*/ 3637107 h 3637107"/>
              <a:gd name="connsiteX10" fmla="*/ 1123861 w 1937819"/>
              <a:gd name="connsiteY10" fmla="*/ 3637107 h 3637107"/>
              <a:gd name="connsiteX11" fmla="*/ 1123861 w 1937819"/>
              <a:gd name="connsiteY11" fmla="*/ 2484524 h 3637107"/>
              <a:gd name="connsiteX12" fmla="*/ 997503 w 1937819"/>
              <a:gd name="connsiteY12" fmla="*/ 2484524 h 3637107"/>
              <a:gd name="connsiteX13" fmla="*/ 997503 w 1937819"/>
              <a:gd name="connsiteY13" fmla="*/ 710604 h 3637107"/>
              <a:gd name="connsiteX14" fmla="*/ 901619 w 1937819"/>
              <a:gd name="connsiteY14" fmla="*/ 706857 h 3637107"/>
              <a:gd name="connsiteX15" fmla="*/ 944748 w 1937819"/>
              <a:gd name="connsiteY15" fmla="*/ 709201 h 3637107"/>
              <a:gd name="connsiteX16" fmla="*/ 944748 w 1937819"/>
              <a:gd name="connsiteY16" fmla="*/ 2497565 h 3637107"/>
              <a:gd name="connsiteX17" fmla="*/ 820223 w 1937819"/>
              <a:gd name="connsiteY17" fmla="*/ 2497565 h 3637107"/>
              <a:gd name="connsiteX18" fmla="*/ 820223 w 1937819"/>
              <a:gd name="connsiteY18" fmla="*/ 3637107 h 3637107"/>
              <a:gd name="connsiteX19" fmla="*/ 494639 w 1937819"/>
              <a:gd name="connsiteY19" fmla="*/ 3637107 h 3637107"/>
              <a:gd name="connsiteX20" fmla="*/ 494639 w 1937819"/>
              <a:gd name="connsiteY20" fmla="*/ 2497565 h 3637107"/>
              <a:gd name="connsiteX21" fmla="*/ 274871 w 1937819"/>
              <a:gd name="connsiteY21" fmla="*/ 2497565 h 3637107"/>
              <a:gd name="connsiteX22" fmla="*/ 576035 w 1937819"/>
              <a:gd name="connsiteY22" fmla="*/ 1488257 h 3637107"/>
              <a:gd name="connsiteX23" fmla="*/ 576035 w 1937819"/>
              <a:gd name="connsiteY23" fmla="*/ 1203372 h 3637107"/>
              <a:gd name="connsiteX24" fmla="*/ 323708 w 1937819"/>
              <a:gd name="connsiteY24" fmla="*/ 2058028 h 3637107"/>
              <a:gd name="connsiteX25" fmla="*/ 169056 w 1937819"/>
              <a:gd name="connsiteY25" fmla="*/ 2171982 h 3637107"/>
              <a:gd name="connsiteX26" fmla="*/ 120219 w 1937819"/>
              <a:gd name="connsiteY26" fmla="*/ 2163842 h 3637107"/>
              <a:gd name="connsiteX27" fmla="*/ 6264 w 1937819"/>
              <a:gd name="connsiteY27" fmla="*/ 1960353 h 3637107"/>
              <a:gd name="connsiteX28" fmla="*/ 307429 w 1937819"/>
              <a:gd name="connsiteY28" fmla="*/ 951045 h 3637107"/>
              <a:gd name="connsiteX29" fmla="*/ 372546 w 1937819"/>
              <a:gd name="connsiteY29" fmla="*/ 861509 h 3637107"/>
              <a:gd name="connsiteX30" fmla="*/ 714408 w 1937819"/>
              <a:gd name="connsiteY30" fmla="*/ 723136 h 3637107"/>
              <a:gd name="connsiteX31" fmla="*/ 901619 w 1937819"/>
              <a:gd name="connsiteY31" fmla="*/ 706857 h 3637107"/>
              <a:gd name="connsiteX32" fmla="*/ 968909 w 1937819"/>
              <a:gd name="connsiteY32" fmla="*/ 0 h 3637107"/>
              <a:gd name="connsiteX33" fmla="*/ 1294493 w 1937819"/>
              <a:gd name="connsiteY33" fmla="*/ 325583 h 3637107"/>
              <a:gd name="connsiteX34" fmla="*/ 968909 w 1937819"/>
              <a:gd name="connsiteY34" fmla="*/ 651167 h 3637107"/>
              <a:gd name="connsiteX35" fmla="*/ 643326 w 1937819"/>
              <a:gd name="connsiteY35" fmla="*/ 325583 h 3637107"/>
              <a:gd name="connsiteX36" fmla="*/ 968909 w 1937819"/>
              <a:gd name="connsiteY36" fmla="*/ 0 h 363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7819" h="3637107">
                <a:moveTo>
                  <a:pt x="1042465" y="706857"/>
                </a:moveTo>
                <a:cubicBezTo>
                  <a:pt x="1132001" y="706857"/>
                  <a:pt x="1221536" y="723136"/>
                  <a:pt x="1311071" y="739415"/>
                </a:cubicBezTo>
                <a:cubicBezTo>
                  <a:pt x="1441305" y="780113"/>
                  <a:pt x="1555259" y="837090"/>
                  <a:pt x="1652934" y="918486"/>
                </a:cubicBezTo>
                <a:cubicBezTo>
                  <a:pt x="1677353" y="942905"/>
                  <a:pt x="1693632" y="975463"/>
                  <a:pt x="1701771" y="1008022"/>
                </a:cubicBezTo>
                <a:lnTo>
                  <a:pt x="1929680" y="1976632"/>
                </a:lnTo>
                <a:cubicBezTo>
                  <a:pt x="1929680" y="1984772"/>
                  <a:pt x="1937819" y="2001051"/>
                  <a:pt x="1937819" y="2017330"/>
                </a:cubicBezTo>
                <a:cubicBezTo>
                  <a:pt x="1937819" y="2106865"/>
                  <a:pt x="1864563" y="2180122"/>
                  <a:pt x="1775028" y="2180122"/>
                </a:cubicBezTo>
                <a:cubicBezTo>
                  <a:pt x="1701771" y="2180122"/>
                  <a:pt x="1636655" y="2123145"/>
                  <a:pt x="1620376" y="2058028"/>
                </a:cubicBezTo>
                <a:lnTo>
                  <a:pt x="1449444" y="1349884"/>
                </a:lnTo>
                <a:lnTo>
                  <a:pt x="1449444" y="3637107"/>
                </a:lnTo>
                <a:lnTo>
                  <a:pt x="1123861" y="3637107"/>
                </a:lnTo>
                <a:lnTo>
                  <a:pt x="1123861" y="2484524"/>
                </a:lnTo>
                <a:lnTo>
                  <a:pt x="997503" y="2484524"/>
                </a:lnTo>
                <a:lnTo>
                  <a:pt x="997503" y="710604"/>
                </a:lnTo>
                <a:close/>
                <a:moveTo>
                  <a:pt x="901619" y="706857"/>
                </a:moveTo>
                <a:lnTo>
                  <a:pt x="944748" y="709201"/>
                </a:lnTo>
                <a:lnTo>
                  <a:pt x="944748" y="2497565"/>
                </a:lnTo>
                <a:lnTo>
                  <a:pt x="820223" y="2497565"/>
                </a:lnTo>
                <a:lnTo>
                  <a:pt x="820223" y="3637107"/>
                </a:lnTo>
                <a:lnTo>
                  <a:pt x="494639" y="3637107"/>
                </a:lnTo>
                <a:lnTo>
                  <a:pt x="494639" y="2497565"/>
                </a:lnTo>
                <a:lnTo>
                  <a:pt x="274871" y="2497565"/>
                </a:lnTo>
                <a:lnTo>
                  <a:pt x="576035" y="1488257"/>
                </a:lnTo>
                <a:lnTo>
                  <a:pt x="576035" y="1203372"/>
                </a:lnTo>
                <a:lnTo>
                  <a:pt x="323708" y="2058028"/>
                </a:lnTo>
                <a:cubicBezTo>
                  <a:pt x="307429" y="2123145"/>
                  <a:pt x="242312" y="2171982"/>
                  <a:pt x="169056" y="2171982"/>
                </a:cubicBezTo>
                <a:cubicBezTo>
                  <a:pt x="152777" y="2171982"/>
                  <a:pt x="136498" y="2171982"/>
                  <a:pt x="120219" y="2163842"/>
                </a:cubicBezTo>
                <a:cubicBezTo>
                  <a:pt x="30683" y="2139424"/>
                  <a:pt x="-18154" y="2049888"/>
                  <a:pt x="6264" y="1960353"/>
                </a:cubicBezTo>
                <a:lnTo>
                  <a:pt x="307429" y="951045"/>
                </a:lnTo>
                <a:cubicBezTo>
                  <a:pt x="315569" y="910347"/>
                  <a:pt x="339987" y="885928"/>
                  <a:pt x="372546" y="861509"/>
                </a:cubicBezTo>
                <a:cubicBezTo>
                  <a:pt x="470221" y="796392"/>
                  <a:pt x="584175" y="747555"/>
                  <a:pt x="714408" y="723136"/>
                </a:cubicBezTo>
                <a:cubicBezTo>
                  <a:pt x="779525" y="714997"/>
                  <a:pt x="836502" y="706857"/>
                  <a:pt x="901619" y="706857"/>
                </a:cubicBezTo>
                <a:close/>
                <a:moveTo>
                  <a:pt x="968909" y="0"/>
                </a:moveTo>
                <a:cubicBezTo>
                  <a:pt x="1148724" y="0"/>
                  <a:pt x="1294493" y="145769"/>
                  <a:pt x="1294493" y="325583"/>
                </a:cubicBezTo>
                <a:cubicBezTo>
                  <a:pt x="1294493" y="505398"/>
                  <a:pt x="1148724" y="651167"/>
                  <a:pt x="968909" y="651167"/>
                </a:cubicBezTo>
                <a:cubicBezTo>
                  <a:pt x="789095" y="651167"/>
                  <a:pt x="643326" y="505398"/>
                  <a:pt x="643326" y="325583"/>
                </a:cubicBezTo>
                <a:cubicBezTo>
                  <a:pt x="643326" y="145769"/>
                  <a:pt x="789095" y="0"/>
                  <a:pt x="968909" y="0"/>
                </a:cubicBezTo>
                <a:close/>
              </a:path>
            </a:pathLst>
          </a:custGeom>
          <a:solidFill>
            <a:srgbClr val="000000"/>
          </a:solidFill>
          <a:ln w="406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FB469-80E5-06D6-F36E-B742786B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9478-2E99-9A84-23D2-0E756E96056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A2A-74D3-37E9-1E71-531689F22CBD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BAA5A-FD4F-B522-B061-5F136D9B744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273BC-0111-4654-2F50-96B0F4855162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D4F5-5D3D-AEC8-7568-E46E08D42C66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78611-D38C-2B21-3B5F-26BF08FD484B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AE305437-EFEE-442E-0C57-BB4B81ABA8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EB672-3405-71D5-BD6F-859BBCEC442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36A8A-35C1-C644-F665-77C4E26063C3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3405-29EE-EFF4-BB3C-733FAC577073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CCC6C-80EC-853F-D5FD-BEAB7B0A51D5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57196-E9C2-E51A-828F-434090413FA9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0929C-F3C8-CA15-3B3E-98F525842751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A8EF1-0A39-ED9B-DCFF-602D60FCCCBA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DD70-CBDC-179A-AFFA-C965E72D322A}"/>
              </a:ext>
            </a:extLst>
          </p:cNvPr>
          <p:cNvSpPr txBox="1"/>
          <p:nvPr/>
        </p:nvSpPr>
        <p:spPr>
          <a:xfrm>
            <a:off x="478005" y="2159053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C163-F3FE-09B5-BD36-C7FA5B350018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6499-7A17-C7EE-E75C-BBC9A11891E4}"/>
              </a:ext>
            </a:extLst>
          </p:cNvPr>
          <p:cNvSpPr txBox="1"/>
          <p:nvPr/>
        </p:nvSpPr>
        <p:spPr>
          <a:xfrm>
            <a:off x="478005" y="683790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A11A8-88A2-F7EF-4B7C-9979D39E88FD}"/>
              </a:ext>
            </a:extLst>
          </p:cNvPr>
          <p:cNvSpPr txBox="1"/>
          <p:nvPr/>
        </p:nvSpPr>
        <p:spPr>
          <a:xfrm>
            <a:off x="478005" y="8345967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3978D-14B3-0543-FCD5-0FFD02567456}"/>
              </a:ext>
            </a:extLst>
          </p:cNvPr>
          <p:cNvSpPr txBox="1"/>
          <p:nvPr/>
        </p:nvSpPr>
        <p:spPr>
          <a:xfrm>
            <a:off x="478005" y="414437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</p:spTree>
    <p:extLst>
      <p:ext uri="{BB962C8B-B14F-4D97-AF65-F5344CB8AC3E}">
        <p14:creationId xmlns:p14="http://schemas.microsoft.com/office/powerpoint/2010/main" val="2704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2680</TotalTime>
  <Words>881</Words>
  <Application>Microsoft Office PowerPoint</Application>
  <PresentationFormat>Custom</PresentationFormat>
  <Paragraphs>285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56</cp:revision>
  <dcterms:created xsi:type="dcterms:W3CDTF">2025-01-17T12:28:25Z</dcterms:created>
  <dcterms:modified xsi:type="dcterms:W3CDTF">2025-02-17T15:36:45Z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2025-02-10T13:52:20Z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beb8c36f-cad6-459a-930a-fcae03018018</vt:lpwstr>
  </property>
  <property fmtid="{D5CDD505-2E9C-101B-9397-08002B2CF9AE}" pid="7" name="MSIP_Label_defa4170-0d19-0005-0004-bc88714345d2_ActionId">
    <vt:lpwstr>a0d52f86-0d64-46a2-af36-0e4987f8540b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