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ahnschrift SemiBold SemiConden" panose="020B0502040204020203" pitchFamily="34" charset="0"/>
      <p:bold r:id="rId3"/>
    </p:embeddedFont>
    <p:embeddedFont>
      <p:font typeface="Montserrat Bold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056" y="9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20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085937" y="-4527376"/>
            <a:ext cx="15046733" cy="15046733"/>
          </a:xfrm>
          <a:custGeom>
            <a:avLst/>
            <a:gdLst/>
            <a:ahLst/>
            <a:cxnLst/>
            <a:rect l="l" t="t" r="r" b="b"/>
            <a:pathLst>
              <a:path w="15046733" h="15046733">
                <a:moveTo>
                  <a:pt x="0" y="0"/>
                </a:moveTo>
                <a:lnTo>
                  <a:pt x="15046733" y="0"/>
                </a:lnTo>
                <a:lnTo>
                  <a:pt x="15046733" y="15046732"/>
                </a:lnTo>
                <a:lnTo>
                  <a:pt x="0" y="15046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62570" y="1915840"/>
            <a:ext cx="6455320" cy="6455320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23850" cap="sq">
            <a:gradFill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1201400" y="2861893"/>
            <a:ext cx="8540622" cy="914400"/>
            <a:chOff x="0" y="0"/>
            <a:chExt cx="2910639" cy="3415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9176084" y="1495496"/>
            <a:ext cx="8799748" cy="1136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372"/>
              </a:lnSpc>
              <a:spcBef>
                <a:spcPct val="0"/>
              </a:spcBef>
            </a:pPr>
            <a:r>
              <a:rPr lang="en-US" sz="669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HR REPORT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0BA04-9668-0A81-16C6-42465774EEBD}"/>
              </a:ext>
            </a:extLst>
          </p:cNvPr>
          <p:cNvSpPr/>
          <p:nvPr/>
        </p:nvSpPr>
        <p:spPr>
          <a:xfrm>
            <a:off x="1676400" y="5445094"/>
            <a:ext cx="4191000" cy="1679606"/>
          </a:xfrm>
          <a:prstGeom prst="rect">
            <a:avLst/>
          </a:prstGeom>
          <a:solidFill>
            <a:srgbClr val="7820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BBB249-91D0-5136-57B2-A01D137BDAA2}"/>
              </a:ext>
            </a:extLst>
          </p:cNvPr>
          <p:cNvSpPr txBox="1"/>
          <p:nvPr/>
        </p:nvSpPr>
        <p:spPr>
          <a:xfrm>
            <a:off x="1173702" y="5162550"/>
            <a:ext cx="51963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72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Archivo Black"/>
                <a:cs typeface="Archivo Black"/>
                <a:sym typeface="Archivo Black"/>
              </a:rPr>
              <a:t>TechCore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Archivo Black"/>
                <a:cs typeface="Archivo Black"/>
                <a:sym typeface="Archivo Black"/>
              </a:rPr>
              <a:t> Innovations</a:t>
            </a:r>
            <a:endParaRPr lang="en-US" sz="7200" dirty="0">
              <a:solidFill>
                <a:schemeClr val="bg1"/>
              </a:solidFill>
            </a:endParaRPr>
          </a:p>
        </p:txBody>
      </p:sp>
      <p:grpSp>
        <p:nvGrpSpPr>
          <p:cNvPr id="19" name="Group 6">
            <a:extLst>
              <a:ext uri="{FF2B5EF4-FFF2-40B4-BE49-F238E27FC236}">
                <a16:creationId xmlns:a16="http://schemas.microsoft.com/office/drawing/2014/main" id="{DC8A42B5-BB31-A12B-16B4-B75815574B7E}"/>
              </a:ext>
            </a:extLst>
          </p:cNvPr>
          <p:cNvGrpSpPr/>
          <p:nvPr/>
        </p:nvGrpSpPr>
        <p:grpSpPr>
          <a:xfrm>
            <a:off x="11201400" y="4108656"/>
            <a:ext cx="8540622" cy="914400"/>
            <a:chOff x="0" y="0"/>
            <a:chExt cx="2910639" cy="341507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72DA250-F06E-C3EF-0C3B-002239DDE738}"/>
                </a:ext>
              </a:extLst>
            </p:cNvPr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A4656757-FDFB-C72A-A8E2-3F49C609FD44}"/>
                </a:ext>
              </a:extLst>
            </p:cNvPr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grpSp>
        <p:nvGrpSpPr>
          <p:cNvPr id="22" name="Group 6">
            <a:extLst>
              <a:ext uri="{FF2B5EF4-FFF2-40B4-BE49-F238E27FC236}">
                <a16:creationId xmlns:a16="http://schemas.microsoft.com/office/drawing/2014/main" id="{0975DAA9-5BFA-210D-BFCC-3F9EA8874697}"/>
              </a:ext>
            </a:extLst>
          </p:cNvPr>
          <p:cNvGrpSpPr/>
          <p:nvPr/>
        </p:nvGrpSpPr>
        <p:grpSpPr>
          <a:xfrm>
            <a:off x="11201400" y="5355419"/>
            <a:ext cx="8540622" cy="914400"/>
            <a:chOff x="0" y="0"/>
            <a:chExt cx="2910639" cy="341507"/>
          </a:xfrm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3491623-E809-431D-28F6-689F6DD49655}"/>
                </a:ext>
              </a:extLst>
            </p:cNvPr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8">
              <a:extLst>
                <a:ext uri="{FF2B5EF4-FFF2-40B4-BE49-F238E27FC236}">
                  <a16:creationId xmlns:a16="http://schemas.microsoft.com/office/drawing/2014/main" id="{7AB098B6-B25A-5453-1437-C352882EE1DA}"/>
                </a:ext>
              </a:extLst>
            </p:cNvPr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grpSp>
        <p:nvGrpSpPr>
          <p:cNvPr id="25" name="Group 6">
            <a:extLst>
              <a:ext uri="{FF2B5EF4-FFF2-40B4-BE49-F238E27FC236}">
                <a16:creationId xmlns:a16="http://schemas.microsoft.com/office/drawing/2014/main" id="{4C2C0F8D-D2A3-5FFC-05EF-4C796D1EB899}"/>
              </a:ext>
            </a:extLst>
          </p:cNvPr>
          <p:cNvGrpSpPr/>
          <p:nvPr/>
        </p:nvGrpSpPr>
        <p:grpSpPr>
          <a:xfrm>
            <a:off x="11201400" y="6602182"/>
            <a:ext cx="8540622" cy="914400"/>
            <a:chOff x="0" y="0"/>
            <a:chExt cx="2910639" cy="341507"/>
          </a:xfrm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422C5381-27CA-AE1B-DC72-21D071344F0A}"/>
                </a:ext>
              </a:extLst>
            </p:cNvPr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5B4D563B-FBBF-E0D9-6E7D-753C771774E2}"/>
                </a:ext>
              </a:extLst>
            </p:cNvPr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grpSp>
        <p:nvGrpSpPr>
          <p:cNvPr id="28" name="Group 6">
            <a:extLst>
              <a:ext uri="{FF2B5EF4-FFF2-40B4-BE49-F238E27FC236}">
                <a16:creationId xmlns:a16="http://schemas.microsoft.com/office/drawing/2014/main" id="{72873D7D-7A50-B58B-18A8-4895859DE4E3}"/>
              </a:ext>
            </a:extLst>
          </p:cNvPr>
          <p:cNvGrpSpPr/>
          <p:nvPr/>
        </p:nvGrpSpPr>
        <p:grpSpPr>
          <a:xfrm>
            <a:off x="11201400" y="7848945"/>
            <a:ext cx="8540622" cy="914400"/>
            <a:chOff x="0" y="0"/>
            <a:chExt cx="2910639" cy="341507"/>
          </a:xfrm>
        </p:grpSpPr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A27D7C9E-F93D-BE5B-F50B-FD258647EB75}"/>
                </a:ext>
              </a:extLst>
            </p:cNvPr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961E7FAF-96CC-8081-D405-EDE8B7C2D099}"/>
                </a:ext>
              </a:extLst>
            </p:cNvPr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  <p:grpSp>
        <p:nvGrpSpPr>
          <p:cNvPr id="31" name="Group 6">
            <a:extLst>
              <a:ext uri="{FF2B5EF4-FFF2-40B4-BE49-F238E27FC236}">
                <a16:creationId xmlns:a16="http://schemas.microsoft.com/office/drawing/2014/main" id="{339B4AA8-69B5-CF99-8AB2-A80921064D4F}"/>
              </a:ext>
            </a:extLst>
          </p:cNvPr>
          <p:cNvGrpSpPr/>
          <p:nvPr/>
        </p:nvGrpSpPr>
        <p:grpSpPr>
          <a:xfrm>
            <a:off x="11201400" y="9095710"/>
            <a:ext cx="8540622" cy="914400"/>
            <a:chOff x="0" y="0"/>
            <a:chExt cx="2910639" cy="341507"/>
          </a:xfrm>
        </p:grpSpPr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965E4E0C-FDE7-923D-513B-D1FF80BA31DE}"/>
                </a:ext>
              </a:extLst>
            </p:cNvPr>
            <p:cNvSpPr/>
            <p:nvPr/>
          </p:nvSpPr>
          <p:spPr>
            <a:xfrm>
              <a:off x="0" y="0"/>
              <a:ext cx="2910639" cy="341507"/>
            </a:xfrm>
            <a:custGeom>
              <a:avLst/>
              <a:gdLst/>
              <a:ahLst/>
              <a:cxnLst/>
              <a:rect l="l" t="t" r="r" b="b"/>
              <a:pathLst>
                <a:path w="2910639" h="341507">
                  <a:moveTo>
                    <a:pt x="70054" y="0"/>
                  </a:moveTo>
                  <a:lnTo>
                    <a:pt x="2840585" y="0"/>
                  </a:lnTo>
                  <a:cubicBezTo>
                    <a:pt x="2859164" y="0"/>
                    <a:pt x="2876983" y="7381"/>
                    <a:pt x="2890120" y="20518"/>
                  </a:cubicBezTo>
                  <a:cubicBezTo>
                    <a:pt x="2903258" y="33656"/>
                    <a:pt x="2910639" y="51475"/>
                    <a:pt x="2910639" y="70054"/>
                  </a:cubicBezTo>
                  <a:lnTo>
                    <a:pt x="2910639" y="271453"/>
                  </a:lnTo>
                  <a:cubicBezTo>
                    <a:pt x="2910639" y="310143"/>
                    <a:pt x="2879274" y="341507"/>
                    <a:pt x="2840585" y="341507"/>
                  </a:cubicBezTo>
                  <a:lnTo>
                    <a:pt x="70054" y="341507"/>
                  </a:lnTo>
                  <a:cubicBezTo>
                    <a:pt x="31364" y="341507"/>
                    <a:pt x="0" y="310143"/>
                    <a:pt x="0" y="271453"/>
                  </a:cubicBezTo>
                  <a:lnTo>
                    <a:pt x="0" y="70054"/>
                  </a:lnTo>
                  <a:cubicBezTo>
                    <a:pt x="0" y="31364"/>
                    <a:pt x="31364" y="0"/>
                    <a:pt x="7005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B0F01FB1-AC97-7802-F95E-4ACF47289D63}"/>
                </a:ext>
              </a:extLst>
            </p:cNvPr>
            <p:cNvSpPr txBox="1"/>
            <p:nvPr/>
          </p:nvSpPr>
          <p:spPr>
            <a:xfrm>
              <a:off x="0" y="-47625"/>
              <a:ext cx="2910639" cy="389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Bold</vt:lpstr>
      <vt:lpstr>Bahnschrift SemiBold SemiConden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Black Modern Human Resources Management Presentation</dc:title>
  <dc:creator>Mizan</dc:creator>
  <cp:lastModifiedBy>Mizanur Rahman</cp:lastModifiedBy>
  <cp:revision>2</cp:revision>
  <dcterms:created xsi:type="dcterms:W3CDTF">2006-08-16T00:00:00Z</dcterms:created>
  <dcterms:modified xsi:type="dcterms:W3CDTF">2025-02-17T15:47:28Z</dcterms:modified>
  <dc:identifier>DAGfX-qSzhA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2025-02-17T15:46:19Z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19ff5329-6d4c-4160-a3a2-d5ed09be0ce0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