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57" r:id="rId14"/>
    <p:sldId id="263" r:id="rId15"/>
    <p:sldId id="264" r:id="rId16"/>
    <p:sldId id="273" r:id="rId17"/>
    <p:sldId id="268" r:id="rId18"/>
    <p:sldId id="269" r:id="rId19"/>
    <p:sldId id="271" r:id="rId20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764-E395-E5EF-C9BE-A08BEE0A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1804-C22B-E607-44BE-D382B456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F339-69F2-3BEA-B747-9831E5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4049D-E959-EC98-6D65-26A5044D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DF8C-D5DB-303C-FFF0-E193C7C0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B703A-FB34-929A-CDB5-B989F9AEC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5F73-92BE-C6F6-69CE-CB6F594F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192C-240C-A0C2-B714-4177413E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DABA-E461-5945-3D20-6CE89B36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130C8-4D22-E2D4-7AA6-A62B95E25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1352E-5A19-EDED-45ED-D02CE046A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70CA-E00F-B095-A5B1-7C6C33CB9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495C-D8DF-E8FB-51F5-F38E77BD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2A04D-6701-499E-8FCC-056B15377F8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BF9AA-FEB0-2744-4919-98B1C5171F9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5C93-16DA-4DC8-FBE3-2076E3C29F1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E62C9-966B-7AE2-2AD8-A9DF1548F84B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081821-CD1B-4450-8697-FBA06AC89DAE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4B46-E659-0D68-0924-E8141515CD86}"/>
              </a:ext>
            </a:extLst>
          </p:cNvPr>
          <p:cNvSpPr txBox="1"/>
          <p:nvPr/>
        </p:nvSpPr>
        <p:spPr>
          <a:xfrm>
            <a:off x="478005" y="1676933"/>
            <a:ext cx="25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BAF6F90-957F-7601-50CD-6C4CBABEC7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7C22F-CC1A-0C38-2048-C4DA5DB8314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EF1-8D79-9896-B306-A76734991DBD}"/>
              </a:ext>
            </a:extLst>
          </p:cNvPr>
          <p:cNvSpPr txBox="1"/>
          <p:nvPr/>
        </p:nvSpPr>
        <p:spPr>
          <a:xfrm>
            <a:off x="478005" y="6370957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 Level and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C1B5-FA65-4343-E6DC-D750EA56B0B0}"/>
              </a:ext>
            </a:extLst>
          </p:cNvPr>
          <p:cNvSpPr txBox="1"/>
          <p:nvPr/>
        </p:nvSpPr>
        <p:spPr>
          <a:xfrm>
            <a:off x="4487466" y="1676933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529E0-4063-2D67-C93C-ABB66BB88B6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5A8A8-DCBD-DC78-80FD-829753297B1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C530-6EE5-FCF2-9099-0C37D785E44C}"/>
              </a:ext>
            </a:extLst>
          </p:cNvPr>
          <p:cNvSpPr txBox="1"/>
          <p:nvPr/>
        </p:nvSpPr>
        <p:spPr>
          <a:xfrm>
            <a:off x="11699187" y="1676933"/>
            <a:ext cx="37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46B4-320F-44C2-15C8-B4422A46934D}"/>
              </a:ext>
            </a:extLst>
          </p:cNvPr>
          <p:cNvSpPr txBox="1"/>
          <p:nvPr/>
        </p:nvSpPr>
        <p:spPr>
          <a:xfrm>
            <a:off x="11699187" y="6370957"/>
            <a:ext cx="340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Age Band</a:t>
            </a:r>
          </a:p>
        </p:txBody>
      </p:sp>
    </p:spTree>
    <p:extLst>
      <p:ext uri="{BB962C8B-B14F-4D97-AF65-F5344CB8AC3E}">
        <p14:creationId xmlns:p14="http://schemas.microsoft.com/office/powerpoint/2010/main" val="33805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BEDA-4E69-579C-C2D9-48139E35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F4F8B-6E16-CD7A-9105-BADBE42360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6049E-5D27-E92A-5128-9AEC1662E80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20FB-D2DD-7CF6-07DB-6624E6D2000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B9849-EA6A-6F57-F327-9B6D5295D237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23B0FB-DEF7-294E-8A9E-CD7AC0FF31C5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CA7F-1B29-EC7B-BCD8-4E3AD45D2051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CFDD1655-C92E-2604-18CB-DBA87C16C4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A0D85-05F5-26B5-244B-E8F29340705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3B5B7-77CB-2AC1-B57D-E9E0042F9A20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3ACC9-FF9E-A9A5-E1C7-7FBEAC6C1FEB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E5F14-25FC-6FCE-7AC3-12A55B4A8755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95086-8AD2-0221-849B-64043FF35FA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CD5DA-9505-376A-CE2C-F1048B743F19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F85AC-A6C8-5678-3D86-0E1714809410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879B5-4D67-9E1C-08B8-C783710E5379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87A74-C8BD-04C9-E634-C84EFEE8834B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3063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E3E2-7272-6DE9-9ABF-4A5E9579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5B97C-47FB-7683-6395-DDDD0362421D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D454F-6540-CBA7-B40E-23285759BA1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3650D-47F4-FAE2-7A69-80DF935ED20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24540-6AB5-80DB-898A-C823FBFD6E31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4EB2D-82BB-161B-EB0A-EEE0BF9A1E82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D6A7A-B3F3-D56A-B489-9471DF5C2AD5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B9587D1-98E1-E073-583D-62A7525A470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BC479-D31E-3E9C-1A7A-90BE646ED83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C4FE6-10D9-7E10-4FFD-9F01AD304B2C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71E7-8E99-0CCD-F211-D5A94C183885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C951-1CE0-E1A1-66A4-49A389A0A8A9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560EE-5580-AEED-150E-4CC959BAED3B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4B200-607F-6906-ED8F-F3CF9F446AE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8ACC7-06D6-012C-5E5B-2AEA5E874454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7E07-74C8-ED33-41D7-DD658E4BDCAF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9443B-DAF0-B23D-70C7-9A076CD4B9ED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1CF0-D8B2-90B7-A729-13130F247F46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0207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150CE-44B2-9CA5-F46E-E2CBF01F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D898C-71E3-FD64-4241-016AECEA664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9D690-436E-9433-BA7E-01775D7D042C}"/>
              </a:ext>
            </a:extLst>
          </p:cNvPr>
          <p:cNvSpPr/>
          <p:nvPr/>
        </p:nvSpPr>
        <p:spPr>
          <a:xfrm>
            <a:off x="0" y="514416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243D1-2A22-7412-F747-BF785D58864D}"/>
              </a:ext>
            </a:extLst>
          </p:cNvPr>
          <p:cNvSpPr/>
          <p:nvPr/>
        </p:nvSpPr>
        <p:spPr>
          <a:xfrm>
            <a:off x="0" y="945564"/>
            <a:ext cx="18288000" cy="66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AAFCA-22A1-64D0-4BE3-5ED8F5E0EDFE}"/>
              </a:ext>
            </a:extLst>
          </p:cNvPr>
          <p:cNvSpPr/>
          <p:nvPr/>
        </p:nvSpPr>
        <p:spPr>
          <a:xfrm>
            <a:off x="111949" y="4637314"/>
            <a:ext cx="2992808" cy="547284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4103E1-AF0D-8F99-74A6-86A9594EE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0" y="-34239"/>
            <a:ext cx="920871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A5FEB-E621-669E-24FB-E58A3F9A75B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A3F1-E625-8049-4C4E-7DDEA7C4F481}"/>
              </a:ext>
            </a:extLst>
          </p:cNvPr>
          <p:cNvSpPr txBox="1"/>
          <p:nvPr/>
        </p:nvSpPr>
        <p:spPr>
          <a:xfrm>
            <a:off x="140099" y="1168441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F4E1F-A5B7-6E1C-876E-D744C4701EF4}"/>
              </a:ext>
            </a:extLst>
          </p:cNvPr>
          <p:cNvSpPr/>
          <p:nvPr/>
        </p:nvSpPr>
        <p:spPr>
          <a:xfrm>
            <a:off x="111949" y="1613222"/>
            <a:ext cx="2992808" cy="282814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EF2CB-C0F8-39C9-6726-3CD58C95A509}"/>
              </a:ext>
            </a:extLst>
          </p:cNvPr>
          <p:cNvSpPr/>
          <p:nvPr/>
        </p:nvSpPr>
        <p:spPr>
          <a:xfrm>
            <a:off x="3221134" y="1613221"/>
            <a:ext cx="9752993" cy="849693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994B-1F7C-40C5-22BC-934CD7DD3611}"/>
              </a:ext>
            </a:extLst>
          </p:cNvPr>
          <p:cNvSpPr txBox="1"/>
          <p:nvPr/>
        </p:nvSpPr>
        <p:spPr>
          <a:xfrm>
            <a:off x="13094898" y="1168441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793E-9622-E086-946B-9071564EF9FC}"/>
              </a:ext>
            </a:extLst>
          </p:cNvPr>
          <p:cNvSpPr txBox="1"/>
          <p:nvPr/>
        </p:nvSpPr>
        <p:spPr>
          <a:xfrm>
            <a:off x="15901931" y="1168441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Full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EAB3DE-77F5-33C1-56DC-1141763A5E75}"/>
              </a:ext>
            </a:extLst>
          </p:cNvPr>
          <p:cNvSpPr/>
          <p:nvPr/>
        </p:nvSpPr>
        <p:spPr>
          <a:xfrm>
            <a:off x="13094898" y="1613222"/>
            <a:ext cx="4917057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73E6B-C7CD-ADD3-F171-5A4BE33C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FF89A-C39A-6A04-BA28-114412170F68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87175-78C1-3EBC-3965-4D801C800653}"/>
              </a:ext>
            </a:extLst>
          </p:cNvPr>
          <p:cNvSpPr/>
          <p:nvPr/>
        </p:nvSpPr>
        <p:spPr>
          <a:xfrm>
            <a:off x="0" y="485137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AA6A7-B2DE-B595-7405-9D326F5CE4C6}"/>
              </a:ext>
            </a:extLst>
          </p:cNvPr>
          <p:cNvSpPr/>
          <p:nvPr/>
        </p:nvSpPr>
        <p:spPr>
          <a:xfrm>
            <a:off x="0" y="950003"/>
            <a:ext cx="18288000" cy="62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F9A20-0844-D115-C039-8A996832B426}"/>
              </a:ext>
            </a:extLst>
          </p:cNvPr>
          <p:cNvSpPr/>
          <p:nvPr/>
        </p:nvSpPr>
        <p:spPr>
          <a:xfrm>
            <a:off x="1742536" y="2245948"/>
            <a:ext cx="16334448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D40BF-7DA5-B296-42D8-83DE43E1CD4B}"/>
              </a:ext>
            </a:extLst>
          </p:cNvPr>
          <p:cNvSpPr/>
          <p:nvPr/>
        </p:nvSpPr>
        <p:spPr>
          <a:xfrm>
            <a:off x="1720552" y="6471138"/>
            <a:ext cx="16356430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94C-B731-F795-F3EC-6429EDF01C4E}"/>
              </a:ext>
            </a:extLst>
          </p:cNvPr>
          <p:cNvSpPr txBox="1"/>
          <p:nvPr/>
        </p:nvSpPr>
        <p:spPr>
          <a:xfrm>
            <a:off x="1699209" y="1796733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 ID by Organization Level &amp; Performance Rating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B3B71A6-0CD1-5749-D39E-20B085C448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39"/>
            <a:ext cx="732113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F232C5-4844-306F-FC83-CDE14DCA5006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2CFAC-1182-F216-401C-7EF4AD1C42B9}"/>
              </a:ext>
            </a:extLst>
          </p:cNvPr>
          <p:cNvSpPr txBox="1"/>
          <p:nvPr/>
        </p:nvSpPr>
        <p:spPr>
          <a:xfrm>
            <a:off x="1931892" y="6103199"/>
            <a:ext cx="62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Age Category &amp; Performance 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88731-E3D6-4A79-BCE1-AF150E249E2A}"/>
              </a:ext>
            </a:extLst>
          </p:cNvPr>
          <p:cNvSpPr txBox="1"/>
          <p:nvPr/>
        </p:nvSpPr>
        <p:spPr>
          <a:xfrm>
            <a:off x="10214761" y="60918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Department &amp; Performance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EA4A-1E02-2C79-E54F-4FB797D4979D}"/>
              </a:ext>
            </a:extLst>
          </p:cNvPr>
          <p:cNvSpPr txBox="1"/>
          <p:nvPr/>
        </p:nvSpPr>
        <p:spPr>
          <a:xfrm>
            <a:off x="602855" y="1181422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E241-E92F-80F4-3A77-7B51909B0DF4}"/>
              </a:ext>
            </a:extLst>
          </p:cNvPr>
          <p:cNvSpPr txBox="1"/>
          <p:nvPr/>
        </p:nvSpPr>
        <p:spPr>
          <a:xfrm>
            <a:off x="10214761" y="1725708"/>
            <a:ext cx="53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ID by Gender &amp; Performance 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A54F8-FE26-EBB1-FD27-18444BF92EB2}"/>
              </a:ext>
            </a:extLst>
          </p:cNvPr>
          <p:cNvSpPr/>
          <p:nvPr/>
        </p:nvSpPr>
        <p:spPr>
          <a:xfrm>
            <a:off x="111949" y="4178816"/>
            <a:ext cx="1587260" cy="370840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9D603-D3D1-6B3C-0482-59BC648104E2}"/>
              </a:ext>
            </a:extLst>
          </p:cNvPr>
          <p:cNvSpPr txBox="1"/>
          <p:nvPr/>
        </p:nvSpPr>
        <p:spPr>
          <a:xfrm>
            <a:off x="167923" y="4307387"/>
            <a:ext cx="14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Distinct ID (Year)</a:t>
            </a:r>
          </a:p>
        </p:txBody>
      </p:sp>
    </p:spTree>
    <p:extLst>
      <p:ext uri="{BB962C8B-B14F-4D97-AF65-F5344CB8AC3E}">
        <p14:creationId xmlns:p14="http://schemas.microsoft.com/office/powerpoint/2010/main" val="360235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429DED-1582-7DE0-59E4-21F3A5213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779E9B1-B03F-9370-5D5B-D36F155A4FC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6DFB50-A06B-339C-0EC4-0551F674C052}"/>
              </a:ext>
            </a:extLst>
          </p:cNvPr>
          <p:cNvSpPr/>
          <p:nvPr/>
        </p:nvSpPr>
        <p:spPr>
          <a:xfrm>
            <a:off x="0" y="550945"/>
            <a:ext cx="18287999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97C21D-4064-8291-50A9-974C19D4D22A}"/>
              </a:ext>
            </a:extLst>
          </p:cNvPr>
          <p:cNvSpPr/>
          <p:nvPr/>
        </p:nvSpPr>
        <p:spPr>
          <a:xfrm>
            <a:off x="0" y="948906"/>
            <a:ext cx="18288000" cy="603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17A8837-2D64-CCFB-610D-CF805B71B88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83218" y="-68358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607B7B9-D454-5CCD-EA99-2E7D3219F94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8A2CF0-BA98-E97B-E7A9-C05A7D79E97B}"/>
              </a:ext>
            </a:extLst>
          </p:cNvPr>
          <p:cNvSpPr txBox="1"/>
          <p:nvPr/>
        </p:nvSpPr>
        <p:spPr>
          <a:xfrm>
            <a:off x="140099" y="1168441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F7CC74-C150-702A-F2B4-A4A37DDEDEB5}"/>
              </a:ext>
            </a:extLst>
          </p:cNvPr>
          <p:cNvSpPr/>
          <p:nvPr/>
        </p:nvSpPr>
        <p:spPr>
          <a:xfrm>
            <a:off x="815331" y="2282527"/>
            <a:ext cx="4136231" cy="359122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A2195-2983-8B0B-3615-741B50CDB008}"/>
              </a:ext>
            </a:extLst>
          </p:cNvPr>
          <p:cNvSpPr txBox="1"/>
          <p:nvPr/>
        </p:nvSpPr>
        <p:spPr>
          <a:xfrm>
            <a:off x="9368287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C26AF-9058-C4F5-D6C7-DFB637E20DCE}"/>
              </a:ext>
            </a:extLst>
          </p:cNvPr>
          <p:cNvSpPr txBox="1"/>
          <p:nvPr/>
        </p:nvSpPr>
        <p:spPr>
          <a:xfrm>
            <a:off x="14064817" y="11814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D7CF1A-11A6-E1EC-F0A5-B22CC0D57BEF}"/>
              </a:ext>
            </a:extLst>
          </p:cNvPr>
          <p:cNvSpPr/>
          <p:nvPr/>
        </p:nvSpPr>
        <p:spPr>
          <a:xfrm>
            <a:off x="15044468" y="1789983"/>
            <a:ext cx="3103433" cy="457631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F025E5-4D40-9688-51BE-1C7DC18BA3CE}"/>
              </a:ext>
            </a:extLst>
          </p:cNvPr>
          <p:cNvSpPr/>
          <p:nvPr/>
        </p:nvSpPr>
        <p:spPr>
          <a:xfrm>
            <a:off x="15044468" y="6573328"/>
            <a:ext cx="3103433" cy="359102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FB9C98B-16E4-5D8A-ABE7-756A1D338F4D}"/>
              </a:ext>
            </a:extLst>
          </p:cNvPr>
          <p:cNvSpPr/>
          <p:nvPr/>
        </p:nvSpPr>
        <p:spPr>
          <a:xfrm>
            <a:off x="5179028" y="1968525"/>
            <a:ext cx="9527080" cy="762404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4DD1A6A-E647-C890-A690-AA018987DB03}"/>
              </a:ext>
            </a:extLst>
          </p:cNvPr>
          <p:cNvSpPr/>
          <p:nvPr/>
        </p:nvSpPr>
        <p:spPr>
          <a:xfrm>
            <a:off x="815331" y="6366294"/>
            <a:ext cx="4136231" cy="322628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DD3CA9-7D60-27FC-C689-8271BF4530A1}"/>
              </a:ext>
            </a:extLst>
          </p:cNvPr>
          <p:cNvSpPr txBox="1"/>
          <p:nvPr/>
        </p:nvSpPr>
        <p:spPr>
          <a:xfrm>
            <a:off x="2135581" y="1874615"/>
            <a:ext cx="170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A4E85-F60D-B568-E4A6-6774EFD438CC}"/>
              </a:ext>
            </a:extLst>
          </p:cNvPr>
          <p:cNvSpPr txBox="1"/>
          <p:nvPr/>
        </p:nvSpPr>
        <p:spPr>
          <a:xfrm>
            <a:off x="2144381" y="5919802"/>
            <a:ext cx="136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:p14="http://schemas.microsoft.com/office/powerpoint/2010/main" val="3725992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2" y="1757362"/>
            <a:ext cx="6479352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6829032" y="1854200"/>
            <a:ext cx="6029718" cy="227826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409816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099858" y="6231764"/>
            <a:ext cx="4977126" cy="394777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6829032" y="4334637"/>
            <a:ext cx="6029718" cy="58449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7374958" y="1933018"/>
            <a:ext cx="298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Status Insight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88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Age range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82004" y="5862432"/>
            <a:ext cx="402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Utilization by Ethnicity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7227613" y="4488414"/>
            <a:ext cx="544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Cost of Remaining Annual Leave by Dept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3463899" y="2216665"/>
            <a:ext cx="279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Total Leave Days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523860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3511835" y="4700836"/>
            <a:ext cx="2483565" cy="667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Annual Leave Liability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11835" y="3823015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Liability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3511835" y="3030918"/>
            <a:ext cx="24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Balance</a:t>
            </a:r>
          </a:p>
        </p:txBody>
      </p:sp>
    </p:spTree>
    <p:extLst>
      <p:ext uri="{BB962C8B-B14F-4D97-AF65-F5344CB8AC3E}">
        <p14:creationId xmlns:p14="http://schemas.microsoft.com/office/powerpoint/2010/main" val="1909225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08571" y="1754192"/>
            <a:ext cx="11224969" cy="8422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11499136" y="6121264"/>
            <a:ext cx="4504453" cy="396758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1499136" y="1751568"/>
            <a:ext cx="4504453" cy="414227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6169185" y="1776356"/>
            <a:ext cx="1977524" cy="831248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6828189" y="5751932"/>
            <a:ext cx="40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3700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Department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E7D70F-029B-7409-2697-F8222FB476B5}"/>
              </a:ext>
            </a:extLst>
          </p:cNvPr>
          <p:cNvSpPr txBox="1"/>
          <p:nvPr/>
        </p:nvSpPr>
        <p:spPr>
          <a:xfrm>
            <a:off x="718432" y="5780615"/>
            <a:ext cx="493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Organizational Level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11907246" y="6259422"/>
            <a:ext cx="2551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 Trend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5E8066-695D-0137-7578-298B6BCADEB6}"/>
              </a:ext>
            </a:extLst>
          </p:cNvPr>
          <p:cNvSpPr txBox="1"/>
          <p:nvPr/>
        </p:nvSpPr>
        <p:spPr>
          <a:xfrm>
            <a:off x="11754829" y="2215594"/>
            <a:ext cx="187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Availability Rate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6267538" y="4999696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98FB06-AEE8-C4F6-5E54-D70DEAF419FA}"/>
              </a:ext>
            </a:extLst>
          </p:cNvPr>
          <p:cNvSpPr txBox="1"/>
          <p:nvPr/>
        </p:nvSpPr>
        <p:spPr>
          <a:xfrm>
            <a:off x="11754829" y="4672575"/>
            <a:ext cx="231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 Leave Days Taken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1740984" y="3820829"/>
            <a:ext cx="2661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Absenteeism Cost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F53B3B-9599-CA10-3813-65219650BD51}"/>
              </a:ext>
            </a:extLst>
          </p:cNvPr>
          <p:cNvSpPr txBox="1"/>
          <p:nvPr/>
        </p:nvSpPr>
        <p:spPr>
          <a:xfrm>
            <a:off x="11754829" y="3015201"/>
            <a:ext cx="209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B2B0F-3D1E-8BD5-A54C-4486B4CA7A8A}"/>
              </a:ext>
            </a:extLst>
          </p:cNvPr>
          <p:cNvSpPr txBox="1"/>
          <p:nvPr/>
        </p:nvSpPr>
        <p:spPr>
          <a:xfrm>
            <a:off x="6732192" y="1839917"/>
            <a:ext cx="402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Absenteeism Rate by Age Range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D5B944-8046-7AA1-783C-FD91605A6B7D}"/>
              </a:ext>
            </a:extLst>
          </p:cNvPr>
          <p:cNvSpPr txBox="1"/>
          <p:nvPr/>
        </p:nvSpPr>
        <p:spPr>
          <a:xfrm>
            <a:off x="16267538" y="2030928"/>
            <a:ext cx="1713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Organizational Level </a:t>
            </a:r>
          </a:p>
        </p:txBody>
      </p:sp>
    </p:spTree>
    <p:extLst>
      <p:ext uri="{BB962C8B-B14F-4D97-AF65-F5344CB8AC3E}">
        <p14:creationId xmlns:p14="http://schemas.microsoft.com/office/powerpoint/2010/main" val="2534296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191291" y="1709503"/>
            <a:ext cx="7809709" cy="2422957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8237588" y="1813595"/>
            <a:ext cx="4616643" cy="388620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3099857" y="1810087"/>
            <a:ext cx="4977126" cy="3854450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3162582" y="5952364"/>
            <a:ext cx="4914401" cy="4227178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3"/>
            <a:ext cx="176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6FBC524-4359-E64B-649E-69D8D4E45383}"/>
              </a:ext>
            </a:extLst>
          </p:cNvPr>
          <p:cNvSpPr/>
          <p:nvPr/>
        </p:nvSpPr>
        <p:spPr>
          <a:xfrm>
            <a:off x="8300312" y="5908249"/>
            <a:ext cx="4616643" cy="427129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32092-458A-770A-C1D3-4B504494B8B5}"/>
              </a:ext>
            </a:extLst>
          </p:cNvPr>
          <p:cNvSpPr txBox="1"/>
          <p:nvPr/>
        </p:nvSpPr>
        <p:spPr>
          <a:xfrm>
            <a:off x="8517633" y="2094518"/>
            <a:ext cx="4065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Leave Taken by Department and Gender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A433D-3A4B-CCA9-C2CA-CB2EF83F2232}"/>
              </a:ext>
            </a:extLst>
          </p:cNvPr>
          <p:cNvSpPr txBox="1"/>
          <p:nvPr/>
        </p:nvSpPr>
        <p:spPr>
          <a:xfrm>
            <a:off x="711988" y="1846262"/>
            <a:ext cx="415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Average Days on Leave by Department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6A722-F322-B3AA-F6EE-700FA8A68B7B}"/>
              </a:ext>
            </a:extLst>
          </p:cNvPr>
          <p:cNvSpPr txBox="1"/>
          <p:nvPr/>
        </p:nvSpPr>
        <p:spPr>
          <a:xfrm>
            <a:off x="8719862" y="6321695"/>
            <a:ext cx="2550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Days Trend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1B408C-B1DB-5DE1-2683-79C4B2ED7BE9}"/>
              </a:ext>
            </a:extLst>
          </p:cNvPr>
          <p:cNvSpPr txBox="1"/>
          <p:nvPr/>
        </p:nvSpPr>
        <p:spPr>
          <a:xfrm>
            <a:off x="13591113" y="6321695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A445901-6D56-6B42-B022-297B5AD190D4}"/>
              </a:ext>
            </a:extLst>
          </p:cNvPr>
          <p:cNvSpPr txBox="1"/>
          <p:nvPr/>
        </p:nvSpPr>
        <p:spPr>
          <a:xfrm>
            <a:off x="13591113" y="2094518"/>
            <a:ext cx="223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Leave Liability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0F0C1DA-3D49-AE19-3B08-566C54CB0BDD}"/>
              </a:ext>
            </a:extLst>
          </p:cNvPr>
          <p:cNvSpPr/>
          <p:nvPr/>
        </p:nvSpPr>
        <p:spPr>
          <a:xfrm>
            <a:off x="186772" y="4267161"/>
            <a:ext cx="7809709" cy="2790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39420D-F76D-0181-5F66-1BE257446E18}"/>
              </a:ext>
            </a:extLst>
          </p:cNvPr>
          <p:cNvSpPr/>
          <p:nvPr/>
        </p:nvSpPr>
        <p:spPr>
          <a:xfrm>
            <a:off x="211016" y="7229475"/>
            <a:ext cx="7809709" cy="295006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82E6FD-0D47-B01B-7084-A1437EC9ED1B}"/>
              </a:ext>
            </a:extLst>
          </p:cNvPr>
          <p:cNvSpPr txBox="1"/>
          <p:nvPr/>
        </p:nvSpPr>
        <p:spPr>
          <a:xfrm>
            <a:off x="718432" y="7500937"/>
            <a:ext cx="5671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Total and Average Leave Days by Category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BBCD3A-C9EF-C7BF-CF88-B380DEF07ACC}"/>
              </a:ext>
            </a:extLst>
          </p:cNvPr>
          <p:cNvSpPr txBox="1"/>
          <p:nvPr/>
        </p:nvSpPr>
        <p:spPr>
          <a:xfrm>
            <a:off x="844062" y="4487149"/>
            <a:ext cx="535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Type Cost by Department</a:t>
            </a:r>
          </a:p>
        </p:txBody>
      </p:sp>
    </p:spTree>
    <p:extLst>
      <p:ext uri="{BB962C8B-B14F-4D97-AF65-F5344CB8AC3E}">
        <p14:creationId xmlns:p14="http://schemas.microsoft.com/office/powerpoint/2010/main" val="1057072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1077384" y="22611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1943</TotalTime>
  <Words>528</Words>
  <Application>Microsoft Office PowerPoint</Application>
  <PresentationFormat>Custom</PresentationFormat>
  <Paragraphs>168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48</cp:revision>
  <dcterms:created xsi:type="dcterms:W3CDTF">2025-01-17T12:28:25Z</dcterms:created>
  <dcterms:modified xsi:type="dcterms:W3CDTF">2025-02-11T20:21:20Z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2025-02-10T13:52:20Z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a0d52f86-0d64-46a2-af36-0e4987f8540b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