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57" r:id="rId11"/>
    <p:sldId id="263" r:id="rId12"/>
    <p:sldId id="264" r:id="rId13"/>
    <p:sldId id="273" r:id="rId14"/>
    <p:sldId id="268" r:id="rId15"/>
    <p:sldId id="269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4" d="100"/>
          <a:sy n="44" d="100"/>
        </p:scale>
        <p:origin x="4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150CE-44B2-9CA5-F46E-E2CBF01F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D898C-71E3-FD64-4241-016AECEA664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9D690-436E-9433-BA7E-01775D7D042C}"/>
              </a:ext>
            </a:extLst>
          </p:cNvPr>
          <p:cNvSpPr/>
          <p:nvPr/>
        </p:nvSpPr>
        <p:spPr>
          <a:xfrm>
            <a:off x="0" y="514416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243D1-2A22-7412-F747-BF785D58864D}"/>
              </a:ext>
            </a:extLst>
          </p:cNvPr>
          <p:cNvSpPr/>
          <p:nvPr/>
        </p:nvSpPr>
        <p:spPr>
          <a:xfrm>
            <a:off x="0" y="945564"/>
            <a:ext cx="18288000" cy="66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AAFCA-22A1-64D0-4BE3-5ED8F5E0EDFE}"/>
              </a:ext>
            </a:extLst>
          </p:cNvPr>
          <p:cNvSpPr/>
          <p:nvPr/>
        </p:nvSpPr>
        <p:spPr>
          <a:xfrm>
            <a:off x="111949" y="4637314"/>
            <a:ext cx="2992808" cy="547284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4103E1-AF0D-8F99-74A6-86A9594EE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0" y="-34239"/>
            <a:ext cx="920871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A5FEB-E621-669E-24FB-E58A3F9A75B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A3F1-E625-8049-4C4E-7DDEA7C4F481}"/>
              </a:ext>
            </a:extLst>
          </p:cNvPr>
          <p:cNvSpPr txBox="1"/>
          <p:nvPr/>
        </p:nvSpPr>
        <p:spPr>
          <a:xfrm>
            <a:off x="140099" y="1168441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F4E1F-A5B7-6E1C-876E-D744C4701EF4}"/>
              </a:ext>
            </a:extLst>
          </p:cNvPr>
          <p:cNvSpPr/>
          <p:nvPr/>
        </p:nvSpPr>
        <p:spPr>
          <a:xfrm>
            <a:off x="111949" y="1613222"/>
            <a:ext cx="2992808" cy="282814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EF2CB-C0F8-39C9-6726-3CD58C95A509}"/>
              </a:ext>
            </a:extLst>
          </p:cNvPr>
          <p:cNvSpPr/>
          <p:nvPr/>
        </p:nvSpPr>
        <p:spPr>
          <a:xfrm>
            <a:off x="3221134" y="1613221"/>
            <a:ext cx="9752993" cy="849693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994B-1F7C-40C5-22BC-934CD7DD3611}"/>
              </a:ext>
            </a:extLst>
          </p:cNvPr>
          <p:cNvSpPr txBox="1"/>
          <p:nvPr/>
        </p:nvSpPr>
        <p:spPr>
          <a:xfrm>
            <a:off x="13094898" y="1168441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793E-9622-E086-946B-9071564EF9FC}"/>
              </a:ext>
            </a:extLst>
          </p:cNvPr>
          <p:cNvSpPr txBox="1"/>
          <p:nvPr/>
        </p:nvSpPr>
        <p:spPr>
          <a:xfrm>
            <a:off x="15901931" y="1168441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Full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EAB3DE-77F5-33C1-56DC-1141763A5E75}"/>
              </a:ext>
            </a:extLst>
          </p:cNvPr>
          <p:cNvSpPr/>
          <p:nvPr/>
        </p:nvSpPr>
        <p:spPr>
          <a:xfrm>
            <a:off x="13094898" y="1613222"/>
            <a:ext cx="4917057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73E6B-C7CD-ADD3-F171-5A4BE33C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FF89A-C39A-6A04-BA28-114412170F68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87175-78C1-3EBC-3965-4D801C800653}"/>
              </a:ext>
            </a:extLst>
          </p:cNvPr>
          <p:cNvSpPr/>
          <p:nvPr/>
        </p:nvSpPr>
        <p:spPr>
          <a:xfrm>
            <a:off x="0" y="485137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AA6A7-B2DE-B595-7405-9D326F5CE4C6}"/>
              </a:ext>
            </a:extLst>
          </p:cNvPr>
          <p:cNvSpPr/>
          <p:nvPr/>
        </p:nvSpPr>
        <p:spPr>
          <a:xfrm>
            <a:off x="0" y="950003"/>
            <a:ext cx="18288000" cy="62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F9A20-0844-D115-C039-8A996832B426}"/>
              </a:ext>
            </a:extLst>
          </p:cNvPr>
          <p:cNvSpPr/>
          <p:nvPr/>
        </p:nvSpPr>
        <p:spPr>
          <a:xfrm>
            <a:off x="1742536" y="2245948"/>
            <a:ext cx="16334448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D40BF-7DA5-B296-42D8-83DE43E1CD4B}"/>
              </a:ext>
            </a:extLst>
          </p:cNvPr>
          <p:cNvSpPr/>
          <p:nvPr/>
        </p:nvSpPr>
        <p:spPr>
          <a:xfrm>
            <a:off x="1720552" y="6471138"/>
            <a:ext cx="16356430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94C-B731-F795-F3EC-6429EDF01C4E}"/>
              </a:ext>
            </a:extLst>
          </p:cNvPr>
          <p:cNvSpPr txBox="1"/>
          <p:nvPr/>
        </p:nvSpPr>
        <p:spPr>
          <a:xfrm>
            <a:off x="1699209" y="1796733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 ID by Organization Level &amp; Performance Rating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B3B71A6-0CD1-5749-D39E-20B085C448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39"/>
            <a:ext cx="732113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F232C5-4844-306F-FC83-CDE14DCA5006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2CFAC-1182-F216-401C-7EF4AD1C42B9}"/>
              </a:ext>
            </a:extLst>
          </p:cNvPr>
          <p:cNvSpPr txBox="1"/>
          <p:nvPr/>
        </p:nvSpPr>
        <p:spPr>
          <a:xfrm>
            <a:off x="1931892" y="6103199"/>
            <a:ext cx="62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Age Category &amp; Performance 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88731-E3D6-4A79-BCE1-AF150E249E2A}"/>
              </a:ext>
            </a:extLst>
          </p:cNvPr>
          <p:cNvSpPr txBox="1"/>
          <p:nvPr/>
        </p:nvSpPr>
        <p:spPr>
          <a:xfrm>
            <a:off x="10214761" y="60918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Department &amp; Performance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EA4A-1E02-2C79-E54F-4FB797D4979D}"/>
              </a:ext>
            </a:extLst>
          </p:cNvPr>
          <p:cNvSpPr txBox="1"/>
          <p:nvPr/>
        </p:nvSpPr>
        <p:spPr>
          <a:xfrm>
            <a:off x="602855" y="1181422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E241-E92F-80F4-3A77-7B51909B0DF4}"/>
              </a:ext>
            </a:extLst>
          </p:cNvPr>
          <p:cNvSpPr txBox="1"/>
          <p:nvPr/>
        </p:nvSpPr>
        <p:spPr>
          <a:xfrm>
            <a:off x="10214761" y="1725708"/>
            <a:ext cx="53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ID by Gender &amp; Performance 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A54F8-FE26-EBB1-FD27-18444BF92EB2}"/>
              </a:ext>
            </a:extLst>
          </p:cNvPr>
          <p:cNvSpPr/>
          <p:nvPr/>
        </p:nvSpPr>
        <p:spPr>
          <a:xfrm>
            <a:off x="111949" y="4178816"/>
            <a:ext cx="1587260" cy="370840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9D603-D3D1-6B3C-0482-59BC648104E2}"/>
              </a:ext>
            </a:extLst>
          </p:cNvPr>
          <p:cNvSpPr txBox="1"/>
          <p:nvPr/>
        </p:nvSpPr>
        <p:spPr>
          <a:xfrm>
            <a:off x="167923" y="4307387"/>
            <a:ext cx="14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Distinct ID (Year)</a:t>
            </a:r>
          </a:p>
        </p:txBody>
      </p:sp>
    </p:spTree>
    <p:extLst>
      <p:ext uri="{BB962C8B-B14F-4D97-AF65-F5344CB8AC3E}">
        <p14:creationId xmlns:p14="http://schemas.microsoft.com/office/powerpoint/2010/main" val="360235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29DED-1582-7DE0-59E4-21F3A521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9E9B1-B03F-9370-5D5B-D36F155A4FC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FB50-A06B-339C-0EC4-0551F674C052}"/>
              </a:ext>
            </a:extLst>
          </p:cNvPr>
          <p:cNvSpPr/>
          <p:nvPr/>
        </p:nvSpPr>
        <p:spPr>
          <a:xfrm>
            <a:off x="0" y="550945"/>
            <a:ext cx="18287999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7C21D-4064-8291-50A9-974C19D4D22A}"/>
              </a:ext>
            </a:extLst>
          </p:cNvPr>
          <p:cNvSpPr/>
          <p:nvPr/>
        </p:nvSpPr>
        <p:spPr>
          <a:xfrm>
            <a:off x="0" y="948906"/>
            <a:ext cx="18288000" cy="603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17A8837-2D64-CCFB-610D-CF805B71B88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83218" y="-68358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07B7B9-D454-5CCD-EA99-2E7D3219F94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A2CF0-BA98-E97B-E7A9-C05A7D79E97B}"/>
              </a:ext>
            </a:extLst>
          </p:cNvPr>
          <p:cNvSpPr txBox="1"/>
          <p:nvPr/>
        </p:nvSpPr>
        <p:spPr>
          <a:xfrm>
            <a:off x="140099" y="1168441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F7CC74-C150-702A-F2B4-A4A37DDEDEB5}"/>
              </a:ext>
            </a:extLst>
          </p:cNvPr>
          <p:cNvSpPr/>
          <p:nvPr/>
        </p:nvSpPr>
        <p:spPr>
          <a:xfrm>
            <a:off x="815331" y="2282527"/>
            <a:ext cx="4136231" cy="359122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A2195-2983-8B0B-3615-741B50CDB008}"/>
              </a:ext>
            </a:extLst>
          </p:cNvPr>
          <p:cNvSpPr txBox="1"/>
          <p:nvPr/>
        </p:nvSpPr>
        <p:spPr>
          <a:xfrm>
            <a:off x="9368287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26AF-9058-C4F5-D6C7-DFB637E20DCE}"/>
              </a:ext>
            </a:extLst>
          </p:cNvPr>
          <p:cNvSpPr txBox="1"/>
          <p:nvPr/>
        </p:nvSpPr>
        <p:spPr>
          <a:xfrm>
            <a:off x="14064817" y="11814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D7CF1A-11A6-E1EC-F0A5-B22CC0D57BEF}"/>
              </a:ext>
            </a:extLst>
          </p:cNvPr>
          <p:cNvSpPr/>
          <p:nvPr/>
        </p:nvSpPr>
        <p:spPr>
          <a:xfrm>
            <a:off x="15044468" y="1789983"/>
            <a:ext cx="3103433" cy="457631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F025E5-4D40-9688-51BE-1C7DC18BA3CE}"/>
              </a:ext>
            </a:extLst>
          </p:cNvPr>
          <p:cNvSpPr/>
          <p:nvPr/>
        </p:nvSpPr>
        <p:spPr>
          <a:xfrm>
            <a:off x="15044468" y="6573328"/>
            <a:ext cx="3103433" cy="359102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9C98B-16E4-5D8A-ABE7-756A1D338F4D}"/>
              </a:ext>
            </a:extLst>
          </p:cNvPr>
          <p:cNvSpPr/>
          <p:nvPr/>
        </p:nvSpPr>
        <p:spPr>
          <a:xfrm>
            <a:off x="5179028" y="1968525"/>
            <a:ext cx="9527080" cy="762404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DD1A6A-E647-C890-A690-AA018987DB03}"/>
              </a:ext>
            </a:extLst>
          </p:cNvPr>
          <p:cNvSpPr/>
          <p:nvPr/>
        </p:nvSpPr>
        <p:spPr>
          <a:xfrm>
            <a:off x="815331" y="6366294"/>
            <a:ext cx="4136231" cy="322628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DD3CA9-7D60-27FC-C689-8271BF4530A1}"/>
              </a:ext>
            </a:extLst>
          </p:cNvPr>
          <p:cNvSpPr txBox="1"/>
          <p:nvPr/>
        </p:nvSpPr>
        <p:spPr>
          <a:xfrm>
            <a:off x="2135581" y="1874615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A4E85-F60D-B568-E4A6-6774EFD438CC}"/>
              </a:ext>
            </a:extLst>
          </p:cNvPr>
          <p:cNvSpPr txBox="1"/>
          <p:nvPr/>
        </p:nvSpPr>
        <p:spPr>
          <a:xfrm>
            <a:off x="2144381" y="5919802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72599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2" y="1757362"/>
            <a:ext cx="6479352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6829032" y="1854200"/>
            <a:ext cx="6029718" cy="227826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409816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099858" y="6231764"/>
            <a:ext cx="4977126" cy="394777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6829032" y="4334637"/>
            <a:ext cx="6029718" cy="58449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7374958" y="1933018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Status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8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Age 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82004" y="5862432"/>
            <a:ext cx="40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Utilization by Ethnicity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7227613" y="4488414"/>
            <a:ext cx="544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Cost of Remaining Annual Leave by Dept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3463899" y="2216665"/>
            <a:ext cx="27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Total Leave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5238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3511835" y="4700836"/>
            <a:ext cx="2483565" cy="66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Annual Leave Liability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11835" y="3823015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Liability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3511835" y="30309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Balance</a:t>
            </a:r>
          </a:p>
        </p:txBody>
      </p:sp>
    </p:spTree>
    <p:extLst>
      <p:ext uri="{BB962C8B-B14F-4D97-AF65-F5344CB8AC3E}">
        <p14:creationId xmlns:p14="http://schemas.microsoft.com/office/powerpoint/2010/main" val="1909225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1" y="1754192"/>
            <a:ext cx="11224969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11499136" y="6121264"/>
            <a:ext cx="4504453" cy="396758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1499136" y="1751568"/>
            <a:ext cx="4504453" cy="414227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6169185" y="1776356"/>
            <a:ext cx="1977524" cy="831248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6828189" y="5751932"/>
            <a:ext cx="40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7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18432" y="5780615"/>
            <a:ext cx="4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Organizational Level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11907246" y="6259422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Trend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1754829" y="2215594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6267538" y="499969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1754829" y="4672575"/>
            <a:ext cx="231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 Leave Days Taken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1740984" y="3820829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Absenteeism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1754829" y="3015201"/>
            <a:ext cx="20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2B0F-3D1E-8BD5-A54C-4486B4CA7A8A}"/>
              </a:ext>
            </a:extLst>
          </p:cNvPr>
          <p:cNvSpPr txBox="1"/>
          <p:nvPr/>
        </p:nvSpPr>
        <p:spPr>
          <a:xfrm>
            <a:off x="6732192" y="1839917"/>
            <a:ext cx="40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Absenteeism Rate by Age Range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5B944-8046-7AA1-783C-FD91605A6B7D}"/>
              </a:ext>
            </a:extLst>
          </p:cNvPr>
          <p:cNvSpPr txBox="1"/>
          <p:nvPr/>
        </p:nvSpPr>
        <p:spPr>
          <a:xfrm>
            <a:off x="16267538" y="2030928"/>
            <a:ext cx="171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Organizational Level </a:t>
            </a:r>
          </a:p>
        </p:txBody>
      </p:sp>
    </p:spTree>
    <p:extLst>
      <p:ext uri="{BB962C8B-B14F-4D97-AF65-F5344CB8AC3E}">
        <p14:creationId xmlns:p14="http://schemas.microsoft.com/office/powerpoint/2010/main" val="2534296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91291" y="1709503"/>
            <a:ext cx="7809709" cy="242295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8237588" y="1813595"/>
            <a:ext cx="4616643" cy="388620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385445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162582" y="5952364"/>
            <a:ext cx="4914401" cy="4227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8300312" y="5908249"/>
            <a:ext cx="4616643" cy="427129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8517633" y="2094518"/>
            <a:ext cx="406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Leave Taken by Department and 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Department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8719862" y="6321695"/>
            <a:ext cx="25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Days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32169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91113" y="2094518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Liability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F0C1DA-3D49-AE19-3B08-566C54CB0BDD}"/>
              </a:ext>
            </a:extLst>
          </p:cNvPr>
          <p:cNvSpPr/>
          <p:nvPr/>
        </p:nvSpPr>
        <p:spPr>
          <a:xfrm>
            <a:off x="186772" y="4267161"/>
            <a:ext cx="7809709" cy="2790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39420D-F76D-0181-5F66-1BE257446E18}"/>
              </a:ext>
            </a:extLst>
          </p:cNvPr>
          <p:cNvSpPr/>
          <p:nvPr/>
        </p:nvSpPr>
        <p:spPr>
          <a:xfrm>
            <a:off x="211016" y="7229475"/>
            <a:ext cx="7809709" cy="295006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2E6FD-0D47-B01B-7084-A1437EC9ED1B}"/>
              </a:ext>
            </a:extLst>
          </p:cNvPr>
          <p:cNvSpPr txBox="1"/>
          <p:nvPr/>
        </p:nvSpPr>
        <p:spPr>
          <a:xfrm>
            <a:off x="718432" y="7500937"/>
            <a:ext cx="56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and Average Leave Days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BCD3A-C9EF-C7BF-CF88-B380DEF07ACC}"/>
              </a:ext>
            </a:extLst>
          </p:cNvPr>
          <p:cNvSpPr txBox="1"/>
          <p:nvPr/>
        </p:nvSpPr>
        <p:spPr>
          <a:xfrm>
            <a:off x="844062" y="4487149"/>
            <a:ext cx="53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Type Cost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10570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1077384" y="22611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435</Words>
  <Application>Microsoft Office PowerPoint</Application>
  <PresentationFormat>Custom</PresentationFormat>
  <Paragraphs>136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46</cp:revision>
  <dcterms:created xsi:type="dcterms:W3CDTF">2025-01-17T12:28:25Z</dcterms:created>
  <dcterms:modified xsi:type="dcterms:W3CDTF">2025-01-31T17:20:31Z</dcterms:modified>
</cp:coreProperties>
</file>