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  <p:sldId id="263" r:id="rId9"/>
    <p:sldId id="264" r:id="rId10"/>
    <p:sldId id="265" r:id="rId11"/>
    <p:sldId id="268" r:id="rId12"/>
    <p:sldId id="269" r:id="rId13"/>
    <p:sldId id="271" r:id="rId14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21-01-2025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4C647-DC4E-776A-6A05-6F5A6A9C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D4E18E-49F0-FDFB-7207-C0EFA1B5013B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099D9-C1F2-2EDB-77D6-02141140BF4C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42BF9-0444-D68D-9F39-E79CBCD1E00F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1AEE17-9CAF-4A11-7A76-9FBB8263F21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60B28-9B35-1FA3-8AA7-C5C15B40A033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0AA20-FEF6-C67C-C04E-EBC266803DE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9D63BA-6C39-30ED-1363-E84594259E11}"/>
              </a:ext>
            </a:extLst>
          </p:cNvPr>
          <p:cNvSpPr/>
          <p:nvPr/>
        </p:nvSpPr>
        <p:spPr>
          <a:xfrm>
            <a:off x="140099" y="1613222"/>
            <a:ext cx="11609078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82C09-D131-1992-C622-1B46D1CA99FE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8BD22-AEB4-679C-0F73-C926024B9A10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3252BF-F8F0-6375-13D5-BBCAADF97F07}"/>
              </a:ext>
            </a:extLst>
          </p:cNvPr>
          <p:cNvSpPr/>
          <p:nvPr/>
        </p:nvSpPr>
        <p:spPr>
          <a:xfrm>
            <a:off x="15378821" y="2829465"/>
            <a:ext cx="2769080" cy="6276114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8E09CB-7022-0267-8A26-774AA9E0EE22}"/>
              </a:ext>
            </a:extLst>
          </p:cNvPr>
          <p:cNvSpPr/>
          <p:nvPr/>
        </p:nvSpPr>
        <p:spPr>
          <a:xfrm>
            <a:off x="11969150" y="2829464"/>
            <a:ext cx="3053751" cy="6276114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2" y="1757362"/>
            <a:ext cx="6479352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6829032" y="1854200"/>
            <a:ext cx="6029718" cy="227826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409816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099858" y="6231764"/>
            <a:ext cx="4977126" cy="394777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6829032" y="4334637"/>
            <a:ext cx="6029718" cy="58449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7374958" y="1933018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Status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8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Age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82004" y="5862432"/>
            <a:ext cx="40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Utilization by Ethnicity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7227613" y="4488414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Cost of Remaining Annual Leave by Dept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3463899" y="2216665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Total Leave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5238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3511835" y="4700836"/>
            <a:ext cx="2483565" cy="66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Annual Leave Liability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11835" y="3823015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Liability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3511835" y="30309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Balance</a:t>
            </a:r>
          </a:p>
        </p:txBody>
      </p:sp>
    </p:spTree>
    <p:extLst>
      <p:ext uri="{BB962C8B-B14F-4D97-AF65-F5344CB8AC3E}">
        <p14:creationId xmlns:p14="http://schemas.microsoft.com/office/powerpoint/2010/main" val="1909225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1" y="1754192"/>
            <a:ext cx="11224969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11499136" y="6121264"/>
            <a:ext cx="4504453" cy="396758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1499136" y="1751568"/>
            <a:ext cx="4504453" cy="414227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6169185" y="1776356"/>
            <a:ext cx="1977524" cy="831248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6828189" y="5751932"/>
            <a:ext cx="40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18432" y="5780615"/>
            <a:ext cx="4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Organizational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11907246" y="6259422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Trend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1754829" y="2215594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6267538" y="499969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1754829" y="4672575"/>
            <a:ext cx="23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 Leave Days Taken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1740984" y="3820829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Absenteeism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1754829" y="3015201"/>
            <a:ext cx="20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2B0F-3D1E-8BD5-A54C-4486B4CA7A8A}"/>
              </a:ext>
            </a:extLst>
          </p:cNvPr>
          <p:cNvSpPr txBox="1"/>
          <p:nvPr/>
        </p:nvSpPr>
        <p:spPr>
          <a:xfrm>
            <a:off x="6732192" y="1839917"/>
            <a:ext cx="4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Absenteeism Rate by Age Range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5B944-8046-7AA1-783C-FD91605A6B7D}"/>
              </a:ext>
            </a:extLst>
          </p:cNvPr>
          <p:cNvSpPr txBox="1"/>
          <p:nvPr/>
        </p:nvSpPr>
        <p:spPr>
          <a:xfrm>
            <a:off x="16267538" y="2030928"/>
            <a:ext cx="17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Organizational Level </a:t>
            </a:r>
          </a:p>
        </p:txBody>
      </p:sp>
    </p:spTree>
    <p:extLst>
      <p:ext uri="{BB962C8B-B14F-4D97-AF65-F5344CB8AC3E}">
        <p14:creationId xmlns:p14="http://schemas.microsoft.com/office/powerpoint/2010/main" val="253429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91291" y="1709503"/>
            <a:ext cx="7809709" cy="242295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8237588" y="1813595"/>
            <a:ext cx="4616643" cy="388620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385445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162582" y="5952364"/>
            <a:ext cx="4914401" cy="4227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8300312" y="5908249"/>
            <a:ext cx="4616643" cy="427129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8517633" y="2094518"/>
            <a:ext cx="406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Leave Taken by Department and 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8719862" y="6321695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Days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32169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91113" y="209451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Liability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0C1DA-3D49-AE19-3B08-566C54CB0BDD}"/>
              </a:ext>
            </a:extLst>
          </p:cNvPr>
          <p:cNvSpPr/>
          <p:nvPr/>
        </p:nvSpPr>
        <p:spPr>
          <a:xfrm>
            <a:off x="186772" y="4267161"/>
            <a:ext cx="7809709" cy="2790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9420D-F76D-0181-5F66-1BE257446E18}"/>
              </a:ext>
            </a:extLst>
          </p:cNvPr>
          <p:cNvSpPr/>
          <p:nvPr/>
        </p:nvSpPr>
        <p:spPr>
          <a:xfrm>
            <a:off x="211016" y="7229475"/>
            <a:ext cx="7809709" cy="295006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2E6FD-0D47-B01B-7084-A1437EC9ED1B}"/>
              </a:ext>
            </a:extLst>
          </p:cNvPr>
          <p:cNvSpPr txBox="1"/>
          <p:nvPr/>
        </p:nvSpPr>
        <p:spPr>
          <a:xfrm>
            <a:off x="718432" y="7500937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and Average Leave Days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BCD3A-C9EF-C7BF-CF88-B380DEF07ACC}"/>
              </a:ext>
            </a:extLst>
          </p:cNvPr>
          <p:cNvSpPr txBox="1"/>
          <p:nvPr/>
        </p:nvSpPr>
        <p:spPr>
          <a:xfrm>
            <a:off x="844062" y="4487149"/>
            <a:ext cx="53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Type Cost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0570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Distinct ID 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</TotalTime>
  <Words>322</Words>
  <Application>Microsoft Office PowerPoint</Application>
  <PresentationFormat>Custom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tahnin mashruba</cp:lastModifiedBy>
  <cp:revision>32</cp:revision>
  <dcterms:created xsi:type="dcterms:W3CDTF">2025-01-17T12:28:25Z</dcterms:created>
  <dcterms:modified xsi:type="dcterms:W3CDTF">2025-01-21T20:02:54Z</dcterms:modified>
</cp:coreProperties>
</file>