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57" r:id="rId1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764-E395-E5EF-C9BE-A08BEE0A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1804-C22B-E607-44BE-D382B456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F339-69F2-3BEA-B747-9831E5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4049D-E959-EC98-6D65-26A5044D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DF8C-D5DB-303C-FFF0-E193C7C0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B703A-FB34-929A-CDB5-B989F9AEC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5F73-92BE-C6F6-69CE-CB6F594F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192C-240C-A0C2-B714-4177413E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DABA-E461-5945-3D20-6CE89B36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130C8-4D22-E2D4-7AA6-A62B95E25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1352E-5A19-EDED-45ED-D02CE046A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70CA-E00F-B095-A5B1-7C6C33CB9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3A00-93B0-D485-1BA3-A4E195A8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AEC23-2FFF-A24E-4A58-099AC853E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1EB2E-C330-244A-2581-CD6EF01C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EA3B-16E6-C6BA-112A-219674CEE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17C3B-15CD-C759-BE13-75BB1B80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D3679-1207-2F0E-0CC8-D5F39FA04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3E42E-4059-4543-6819-9754ED94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B34A7-3576-48EC-F07B-A0D94D447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495C-D8DF-E8FB-51F5-F38E77BD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2A04D-6701-499E-8FCC-056B15377F8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BF9AA-FEB0-2744-4919-98B1C5171F9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5C93-16DA-4DC8-FBE3-2076E3C29F1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E62C9-966B-7AE2-2AD8-A9DF1548F84B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081821-CD1B-4450-8697-FBA06AC89DAE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4B46-E659-0D68-0924-E8141515CD86}"/>
              </a:ext>
            </a:extLst>
          </p:cNvPr>
          <p:cNvSpPr txBox="1"/>
          <p:nvPr/>
        </p:nvSpPr>
        <p:spPr>
          <a:xfrm>
            <a:off x="478005" y="1676933"/>
            <a:ext cx="25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BAF6F90-957F-7601-50CD-6C4CBABEC7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7C22F-CC1A-0C38-2048-C4DA5DB8314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EF1-8D79-9896-B306-A76734991DBD}"/>
              </a:ext>
            </a:extLst>
          </p:cNvPr>
          <p:cNvSpPr txBox="1"/>
          <p:nvPr/>
        </p:nvSpPr>
        <p:spPr>
          <a:xfrm>
            <a:off x="478005" y="6370957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 Level and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C1B5-FA65-4343-E6DC-D750EA56B0B0}"/>
              </a:ext>
            </a:extLst>
          </p:cNvPr>
          <p:cNvSpPr txBox="1"/>
          <p:nvPr/>
        </p:nvSpPr>
        <p:spPr>
          <a:xfrm>
            <a:off x="4487466" y="1676933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529E0-4063-2D67-C93C-ABB66BB88B6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5A8A8-DCBD-DC78-80FD-829753297B1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C530-6EE5-FCF2-9099-0C37D785E44C}"/>
              </a:ext>
            </a:extLst>
          </p:cNvPr>
          <p:cNvSpPr txBox="1"/>
          <p:nvPr/>
        </p:nvSpPr>
        <p:spPr>
          <a:xfrm>
            <a:off x="11699187" y="1676933"/>
            <a:ext cx="37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46B4-320F-44C2-15C8-B4422A46934D}"/>
              </a:ext>
            </a:extLst>
          </p:cNvPr>
          <p:cNvSpPr txBox="1"/>
          <p:nvPr/>
        </p:nvSpPr>
        <p:spPr>
          <a:xfrm>
            <a:off x="11699187" y="6370957"/>
            <a:ext cx="340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Age Band</a:t>
            </a:r>
          </a:p>
        </p:txBody>
      </p:sp>
    </p:spTree>
    <p:extLst>
      <p:ext uri="{BB962C8B-B14F-4D97-AF65-F5344CB8AC3E}">
        <p14:creationId xmlns:p14="http://schemas.microsoft.com/office/powerpoint/2010/main" val="33805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BEDA-4E69-579C-C2D9-48139E35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F4F8B-6E16-CD7A-9105-BADBE42360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6049E-5D27-E92A-5128-9AEC1662E80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20FB-D2DD-7CF6-07DB-6624E6D2000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B9849-EA6A-6F57-F327-9B6D5295D237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23B0FB-DEF7-294E-8A9E-CD7AC0FF31C5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CA7F-1B29-EC7B-BCD8-4E3AD45D2051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CFDD1655-C92E-2604-18CB-DBA87C16C4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A0D85-05F5-26B5-244B-E8F29340705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3B5B7-77CB-2AC1-B57D-E9E0042F9A20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3ACC9-FF9E-A9A5-E1C7-7FBEAC6C1FEB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E5F14-25FC-6FCE-7AC3-12A55B4A8755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95086-8AD2-0221-849B-64043FF35FA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CD5DA-9505-376A-CE2C-F1048B743F19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F85AC-A6C8-5678-3D86-0E1714809410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879B5-4D67-9E1C-08B8-C783710E5379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87A74-C8BD-04C9-E634-C84EFEE8834B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3063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E3E2-7272-6DE9-9ABF-4A5E9579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5B97C-47FB-7683-6395-DDDD0362421D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D454F-6540-CBA7-B40E-23285759BA1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3650D-47F4-FAE2-7A69-80DF935ED20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24540-6AB5-80DB-898A-C823FBFD6E31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4EB2D-82BB-161B-EB0A-EEE0BF9A1E82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D6A7A-B3F3-D56A-B489-9471DF5C2AD5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B9587D1-98E1-E073-583D-62A7525A470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BC479-D31E-3E9C-1A7A-90BE646ED83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C4FE6-10D9-7E10-4FFD-9F01AD304B2C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71E7-8E99-0CCD-F211-D5A94C183885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C951-1CE0-E1A1-66A4-49A389A0A8A9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560EE-5580-AEED-150E-4CC959BAED3B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4B200-607F-6906-ED8F-F3CF9F446AE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8ACC7-06D6-012C-5E5B-2AEA5E874454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7E07-74C8-ED33-41D7-DD658E4BDCAF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9443B-DAF0-B23D-70C7-9A076CD4B9ED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1CF0-D8B2-90B7-A729-13130F247F46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0207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DEBA-B8E8-1382-3320-ECFBC037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04E45F-1590-3711-9DBC-54CBDFE47E00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95B24-6245-99D8-B686-B8E5B28BFCF3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9ECF8-88F1-590A-4AD1-75F837454F8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AED348-DA09-2D8D-9892-F5B23DE7B5BD}"/>
              </a:ext>
            </a:extLst>
          </p:cNvPr>
          <p:cNvSpPr/>
          <p:nvPr/>
        </p:nvSpPr>
        <p:spPr>
          <a:xfrm>
            <a:off x="211017" y="2148396"/>
            <a:ext cx="11691424" cy="8031143"/>
          </a:xfrm>
          <a:prstGeom prst="roundRect">
            <a:avLst>
              <a:gd name="adj" fmla="val 19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7583FD-4861-5FF8-F7D3-0BC52D06EB47}"/>
              </a:ext>
            </a:extLst>
          </p:cNvPr>
          <p:cNvSpPr/>
          <p:nvPr/>
        </p:nvSpPr>
        <p:spPr>
          <a:xfrm>
            <a:off x="12039600" y="2148397"/>
            <a:ext cx="6037381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6721E-7993-0913-B57F-61D091F27651}"/>
              </a:ext>
            </a:extLst>
          </p:cNvPr>
          <p:cNvSpPr txBox="1"/>
          <p:nvPr/>
        </p:nvSpPr>
        <p:spPr>
          <a:xfrm>
            <a:off x="478005" y="167693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Project Details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4A3CA74-2563-D905-78E4-014B504D03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1E3D92-8C3B-E424-5CF8-872321F6F68C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AA30E-DCB1-8614-BCC0-918D9AF863BA}"/>
              </a:ext>
            </a:extLst>
          </p:cNvPr>
          <p:cNvSpPr txBox="1"/>
          <p:nvPr/>
        </p:nvSpPr>
        <p:spPr>
          <a:xfrm>
            <a:off x="12273765" y="167693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Employee Details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5DDA9-C870-05DD-AB44-3689599A87D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DA54-0484-7CEC-08E5-6C61598FE8A3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4899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8EC5-2C8D-C654-45A0-605764F8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7CB5D3-FF09-2C48-11CC-B7F44BA560B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A4A59-B5E0-CDAD-069F-EFF9A886A08C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8D96A-C1E8-918C-76AB-5B393A7629D2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C1C09F-62E2-EF50-F9B0-FC177C8A238B}"/>
              </a:ext>
            </a:extLst>
          </p:cNvPr>
          <p:cNvSpPr/>
          <p:nvPr/>
        </p:nvSpPr>
        <p:spPr>
          <a:xfrm>
            <a:off x="211016" y="2148396"/>
            <a:ext cx="13962183" cy="8031143"/>
          </a:xfrm>
          <a:prstGeom prst="roundRect">
            <a:avLst>
              <a:gd name="adj" fmla="val 13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1E079-B376-D2F6-2B6C-B24ADC616356}"/>
              </a:ext>
            </a:extLst>
          </p:cNvPr>
          <p:cNvSpPr/>
          <p:nvPr/>
        </p:nvSpPr>
        <p:spPr>
          <a:xfrm>
            <a:off x="14295472" y="2148397"/>
            <a:ext cx="3781509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DFEDE-2112-C147-EB56-ECFC041E2C8A}"/>
              </a:ext>
            </a:extLst>
          </p:cNvPr>
          <p:cNvSpPr txBox="1"/>
          <p:nvPr/>
        </p:nvSpPr>
        <p:spPr>
          <a:xfrm>
            <a:off x="478005" y="1676933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Performance Category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B64CFAD-47A2-02B3-4C25-F1D665F2A1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961638-58E0-87DF-DD24-ADF39AF849B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DA129-7CD9-4B61-D59A-EFA3A2F7DA8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FB7FB-D38D-FA2A-6358-500C354596C7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81460-AD1C-D7D1-100E-20EC34AE5420}"/>
              </a:ext>
            </a:extLst>
          </p:cNvPr>
          <p:cNvSpPr txBox="1"/>
          <p:nvPr/>
        </p:nvSpPr>
        <p:spPr>
          <a:xfrm>
            <a:off x="1440736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A5B816A2-E03D-F0A8-F620-7B012596DAD2}"/>
              </a:ext>
            </a:extLst>
          </p:cNvPr>
          <p:cNvSpPr/>
          <p:nvPr/>
        </p:nvSpPr>
        <p:spPr>
          <a:xfrm>
            <a:off x="256736" y="2301578"/>
            <a:ext cx="914400" cy="732186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/>
              <a:t>Potential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FEB892-299A-FEFC-8F44-E01621B57E68}"/>
              </a:ext>
            </a:extLst>
          </p:cNvPr>
          <p:cNvSpPr/>
          <p:nvPr/>
        </p:nvSpPr>
        <p:spPr>
          <a:xfrm>
            <a:off x="494127" y="9219419"/>
            <a:ext cx="13515890" cy="914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50753B-62AC-6AB8-96BB-1B6210C98018}"/>
              </a:ext>
            </a:extLst>
          </p:cNvPr>
          <p:cNvSpPr/>
          <p:nvPr/>
        </p:nvSpPr>
        <p:spPr>
          <a:xfrm>
            <a:off x="1226100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B6C6A1-3065-DDC7-4DB6-9F2305B6F5E6}"/>
              </a:ext>
            </a:extLst>
          </p:cNvPr>
          <p:cNvSpPr/>
          <p:nvPr/>
        </p:nvSpPr>
        <p:spPr>
          <a:xfrm>
            <a:off x="1226100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C66B14-C370-B262-926E-2066099EE068}"/>
              </a:ext>
            </a:extLst>
          </p:cNvPr>
          <p:cNvSpPr/>
          <p:nvPr/>
        </p:nvSpPr>
        <p:spPr>
          <a:xfrm>
            <a:off x="1226100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A0999D-8EF9-9140-883F-270F73DD8005}"/>
              </a:ext>
            </a:extLst>
          </p:cNvPr>
          <p:cNvSpPr/>
          <p:nvPr/>
        </p:nvSpPr>
        <p:spPr>
          <a:xfrm>
            <a:off x="9986657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2CF723-4D92-4398-F737-98942733F0A1}"/>
              </a:ext>
            </a:extLst>
          </p:cNvPr>
          <p:cNvSpPr/>
          <p:nvPr/>
        </p:nvSpPr>
        <p:spPr>
          <a:xfrm>
            <a:off x="9986657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77FBA4-76EC-4BBC-3FAF-D28BBCC61B9F}"/>
              </a:ext>
            </a:extLst>
          </p:cNvPr>
          <p:cNvSpPr/>
          <p:nvPr/>
        </p:nvSpPr>
        <p:spPr>
          <a:xfrm>
            <a:off x="9986657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F8A9E1-EC34-74DD-FDE5-6F7253256E79}"/>
              </a:ext>
            </a:extLst>
          </p:cNvPr>
          <p:cNvSpPr/>
          <p:nvPr/>
        </p:nvSpPr>
        <p:spPr>
          <a:xfrm>
            <a:off x="5606378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77DD3-9241-46E5-2F96-F8A65CEB2FE4}"/>
              </a:ext>
            </a:extLst>
          </p:cNvPr>
          <p:cNvSpPr/>
          <p:nvPr/>
        </p:nvSpPr>
        <p:spPr>
          <a:xfrm>
            <a:off x="5606378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5914BC-07E6-0B5D-2202-08DAD57D7C55}"/>
              </a:ext>
            </a:extLst>
          </p:cNvPr>
          <p:cNvSpPr/>
          <p:nvPr/>
        </p:nvSpPr>
        <p:spPr>
          <a:xfrm>
            <a:off x="5606378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9CF15-F9EF-AEDF-7301-AB9393BA778D}"/>
              </a:ext>
            </a:extLst>
          </p:cNvPr>
          <p:cNvSpPr txBox="1"/>
          <p:nvPr/>
        </p:nvSpPr>
        <p:spPr>
          <a:xfrm>
            <a:off x="1288116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Aspiring Performer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2B117-43FF-2B20-3EB4-A52B17A97B05}"/>
              </a:ext>
            </a:extLst>
          </p:cNvPr>
          <p:cNvSpPr txBox="1"/>
          <p:nvPr/>
        </p:nvSpPr>
        <p:spPr>
          <a:xfrm>
            <a:off x="1288116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Emerging Contributor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AEFFD2-05AF-9E76-88FA-14E674AA0568}"/>
              </a:ext>
            </a:extLst>
          </p:cNvPr>
          <p:cNvSpPr txBox="1"/>
          <p:nvPr/>
        </p:nvSpPr>
        <p:spPr>
          <a:xfrm>
            <a:off x="1288116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Growth Opportunity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525AC-CD76-FAE4-E167-CAB27D49C71B}"/>
              </a:ext>
            </a:extLst>
          </p:cNvPr>
          <p:cNvSpPr txBox="1"/>
          <p:nvPr/>
        </p:nvSpPr>
        <p:spPr>
          <a:xfrm>
            <a:off x="5682578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High Achiever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A0618-FE4F-C781-2FD3-8AD9DE2BA520}"/>
              </a:ext>
            </a:extLst>
          </p:cNvPr>
          <p:cNvSpPr txBox="1"/>
          <p:nvPr/>
        </p:nvSpPr>
        <p:spPr>
          <a:xfrm>
            <a:off x="10062857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Top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84D52-7302-0E89-8C0F-682757126485}"/>
              </a:ext>
            </a:extLst>
          </p:cNvPr>
          <p:cNvSpPr txBox="1"/>
          <p:nvPr/>
        </p:nvSpPr>
        <p:spPr>
          <a:xfrm>
            <a:off x="5682578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Core Performer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AA9FC-D57B-AC0E-9D2A-FBCB1ADDAEEA}"/>
              </a:ext>
            </a:extLst>
          </p:cNvPr>
          <p:cNvSpPr txBox="1"/>
          <p:nvPr/>
        </p:nvSpPr>
        <p:spPr>
          <a:xfrm>
            <a:off x="5682578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Reliable Contributor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DCAAD3-C012-C975-3697-90850998E8C1}"/>
              </a:ext>
            </a:extLst>
          </p:cNvPr>
          <p:cNvSpPr txBox="1"/>
          <p:nvPr/>
        </p:nvSpPr>
        <p:spPr>
          <a:xfrm>
            <a:off x="10062857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Rising Potential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D22F2-322B-1679-DB0B-C4127B73739A}"/>
              </a:ext>
            </a:extLst>
          </p:cNvPr>
          <p:cNvSpPr txBox="1"/>
          <p:nvPr/>
        </p:nvSpPr>
        <p:spPr>
          <a:xfrm>
            <a:off x="10062857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Consistent Performer</a:t>
            </a:r>
          </a:p>
        </p:txBody>
      </p:sp>
    </p:spTree>
    <p:extLst>
      <p:ext uri="{BB962C8B-B14F-4D97-AF65-F5344CB8AC3E}">
        <p14:creationId xmlns:p14="http://schemas.microsoft.com/office/powerpoint/2010/main" val="265165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1077384" y="22611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2274</TotalTime>
  <Words>479</Words>
  <Application>Microsoft Office PowerPoint</Application>
  <PresentationFormat>Custom</PresentationFormat>
  <Paragraphs>159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50</cp:revision>
  <dcterms:created xsi:type="dcterms:W3CDTF">2025-01-17T12:28:25Z</dcterms:created>
  <dcterms:modified xsi:type="dcterms:W3CDTF">2025-02-14T22:17:14Z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2025-02-10T13:52:20Z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a0d52f86-0d64-46a2-af36-0e4987f8540b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