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122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Mizanur Rahman</dc:creator>
  <cp:lastModifiedBy>Mizanur Rahman</cp:lastModifiedBy>
  <cp:revision>5</cp:revision>
  <dcterms:created xsi:type="dcterms:W3CDTF">2025-01-17T12:28:25Z</dcterms:created>
  <dcterms:modified xsi:type="dcterms:W3CDTF">2025-01-18T11:35:39Z</dcterms:modified>
</cp:coreProperties>
</file>