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0f57b81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0f57b81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bb0e693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bb0e693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c0f57b8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c0f57b8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5eb1a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5eb1a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a5eb1a0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a5eb1a0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5eb1a0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5eb1a0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5eb1a0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5eb1a0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a5e3862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a5e3862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0f57b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c0f57b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c0f57b8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c0f57b8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bac107f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bac107f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c0f57b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c0f57b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c0f57b8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c0f57b8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c0f57b8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c0f57b8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b0e69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b0e69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utilizando perlin noise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fb5179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fb5179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afb5179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afb5179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b0e693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b0e693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afc26b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afc26b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fb517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fb517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0f57b81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0f57b8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0f57b8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0f57b8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c0f57b81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c0f57b81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5e3862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5e386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timedtext_video?ref=player&amp;v=ELpZW62HGVs" TargetMode="External"/><Relationship Id="rId4" Type="http://schemas.openxmlformats.org/officeDocument/2006/relationships/hyperlink" Target="https://www.youtube.com/watch?v=Qf4dIN99e2w&amp;list=PLRqwX-V7Uu6bgPNQAdxQZpJuJCjeOr7VD" TargetMode="External"/><Relationship Id="rId5" Type="http://schemas.openxmlformats.org/officeDocument/2006/relationships/hyperlink" Target="http://www.inf.pucrs.br/~manssour/CG/index.html" TargetMode="External"/><Relationship Id="rId6" Type="http://schemas.openxmlformats.org/officeDocument/2006/relationships/hyperlink" Target="https://open.gl/textur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terrenos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36750" y="32033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Mayara Marques da Rosa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096250"/>
            <a:ext cx="48482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</a:t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Desenvolvido por Ken Perlin no anos 80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definir valores aleatórios suaves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</a:t>
            </a:r>
            <a:r>
              <a:rPr lang="pt-BR"/>
              <a:t> 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Definir a grade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Produto escalar entre gradiente e a distância de vetores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Interpolação linear dos valores do produto escalar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Retorno: valor entre 0 e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 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322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Obter um ponto x,y e seus vizinhos mais próximos na grade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Imagem disponível em: https://bcc.ime.usp.br/tccs/2013/rec/gustavo/monografia.pdf</a:t>
            </a:r>
            <a:endParaRPr sz="12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88" y="1976225"/>
            <a:ext cx="2189825" cy="21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 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Obter vetor de distância entre</a:t>
            </a:r>
            <a:r>
              <a:rPr lang="pt-BR"/>
              <a:t> ponto x,y e seus vizinhos na grade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disponível em: https://bcc.ime.usp.br/tccs/2013/rec/gustavo/monografia.pdf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25" y="2108550"/>
            <a:ext cx="3484450" cy="17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 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</a:t>
            </a:r>
            <a:r>
              <a:rPr lang="pt-BR"/>
              <a:t>alcular o produto escalar entre o gradiente neste no ponto e o vetor de distância obtido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disponível em: https://bcc.ime.usp.br/tccs/2013/rec/gustavo/monografia.pdf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24" y="2571749"/>
            <a:ext cx="4167350" cy="12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Interpolação os pontos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disponível em: https://bcc.ime.usp.br/tccs/2013/rec/gustavo/monografia.pdf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957" y="2172575"/>
            <a:ext cx="4044075" cy="1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038" y="1127125"/>
            <a:ext cx="4309926" cy="33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33175" y="1086275"/>
            <a:ext cx="8520600" cy="3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Mapeamento de textura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Idéia: “Aplicar” uma imagem sobre a malha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disponível em</a:t>
            </a:r>
            <a:r>
              <a:rPr lang="pt-BR" sz="1200"/>
              <a:t>: </a:t>
            </a:r>
            <a:r>
              <a:rPr lang="pt-BR" sz="1200"/>
              <a:t>http://www.real3dtutorials.com/tut00005.php</a:t>
            </a:r>
            <a:endParaRPr sz="1200"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50" y="2028513"/>
            <a:ext cx="47910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Correspondência de vértices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disponível em: </a:t>
            </a:r>
            <a:r>
              <a:rPr lang="pt-BR" sz="1200"/>
              <a:t>http://www.learnopengles.com/android-lesson-four-introducing-basic-texturing/</a:t>
            </a:r>
            <a:endParaRPr sz="1200"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0" y="1701400"/>
            <a:ext cx="2578300" cy="2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Representação do terreno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Construção da malha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Câmera/Observador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 de Perlin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Textura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Referências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Imagens disponíveis em:  </a:t>
            </a:r>
            <a:r>
              <a:rPr lang="pt-BR" sz="1200"/>
              <a:t>https://opengameart.org/content/terrain-textures-pack-from-stunt-rally-23</a:t>
            </a:r>
            <a:endParaRPr sz="12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50" y="1373600"/>
            <a:ext cx="2396301" cy="23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 </a:t>
            </a:r>
            <a:endParaRPr/>
          </a:p>
        </p:txBody>
      </p:sp>
      <p:sp>
        <p:nvSpPr>
          <p:cNvPr id="208" name="Google Shape;208;p33"/>
          <p:cNvSpPr txBox="1"/>
          <p:nvPr>
            <p:ph idx="4294967295" type="body"/>
          </p:nvPr>
        </p:nvSpPr>
        <p:spPr>
          <a:xfrm>
            <a:off x="311700" y="11524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da malha após aplicação da textura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80" y="1543000"/>
            <a:ext cx="3328345" cy="2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425" y="1543000"/>
            <a:ext cx="3419350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00" y="1807325"/>
            <a:ext cx="3235275" cy="22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807325"/>
            <a:ext cx="2956146" cy="2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80" y="1543000"/>
            <a:ext cx="3328345" cy="2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425" y="1543000"/>
            <a:ext cx="3419350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  <a:uFill>
                  <a:noFill/>
                </a:uFill>
                <a:hlinkClick r:id="rId3"/>
              </a:rPr>
              <a:t>https://www.youtube.com/timedtext_video?ref=player&amp;v=ELpZW62HGVs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  <a:uFill>
                  <a:noFill/>
                </a:uFill>
                <a:hlinkClick r:id="rId4"/>
              </a:rPr>
              <a:t>https://www.youtube.com/watch?v=Qf4dIN99e2w&amp;list=PLRqwX-V7Uu6bgPNQAdxQZpJuJCjeOr7VD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https://www.youtube.com/watch?v=MJ3bvCkHJtE&amp;t=884s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https://bcc.ime.usp.br/tccs/2013/rec/gustavo/monografia.pdf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  <a:uFill>
                  <a:noFill/>
                </a:uFill>
                <a:hlinkClick r:id="rId5"/>
              </a:rPr>
              <a:t>http://www.inf.pucrs.br/~manssour/CG/index.html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>
                <a:solidFill>
                  <a:srgbClr val="666666"/>
                </a:solidFill>
                <a:uFill>
                  <a:noFill/>
                </a:uFill>
                <a:hlinkClick r:id="rId6"/>
              </a:rPr>
              <a:t>https://open.gl/textures</a:t>
            </a:r>
            <a:endParaRPr sz="1400"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806250" y="1871575"/>
            <a:ext cx="1531500" cy="24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0"/>
              <a:t>?</a:t>
            </a:r>
            <a:endParaRPr sz="19000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572600" y="484250"/>
            <a:ext cx="5998800" cy="1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Dúvidas</a:t>
            </a:r>
            <a:endParaRPr sz="7200"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Aplicações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Motivação</a:t>
            </a:r>
            <a:endParaRPr/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do terreno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Malha </a:t>
            </a:r>
            <a:r>
              <a:rPr lang="pt-BR"/>
              <a:t>poligonal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da Malha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Triangle Strip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			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617650"/>
            <a:ext cx="35623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 da Malha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758088"/>
            <a:ext cx="27432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Câmera / Observador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GluLookat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Imagens disponíveis em: http://www.land-of-kain.de/docs/jogl/</a:t>
            </a:r>
            <a:endParaRPr sz="12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76" y="1767700"/>
            <a:ext cx="2873900" cy="20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418" y="1767700"/>
            <a:ext cx="2290932" cy="20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Câmera / Observador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Imagem da malha após reposicionamento da câmera</a:t>
            </a:r>
            <a:endParaRPr sz="1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764" y="1152475"/>
            <a:ext cx="5136461" cy="35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Utilizar coordenada </a:t>
            </a:r>
            <a:r>
              <a:rPr b="1" lang="pt-BR"/>
              <a:t>Z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Definir pontos em </a:t>
            </a:r>
            <a:r>
              <a:rPr b="1" lang="pt-BR"/>
              <a:t>Z</a:t>
            </a:r>
            <a:r>
              <a:rPr lang="pt-BR"/>
              <a:t> de maneira</a:t>
            </a:r>
            <a:r>
              <a:rPr b="1" lang="pt-BR"/>
              <a:t> pseudo-aleatória</a:t>
            </a:r>
            <a:r>
              <a:rPr lang="pt-BR"/>
              <a:t> em um intervalo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Imagem disponível em: http://efisica.if.usp.br/mecanica/universitario/cinematica/pos_coord_cartes/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900" y="2114324"/>
            <a:ext cx="2772600" cy="2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