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7" name="Picture 4" descr=""/>
          <p:cNvPicPr/>
          <p:nvPr/>
        </p:nvPicPr>
        <p:blipFill>
          <a:blip r:embed="rId1"/>
          <a:srcRect l="28907" t="0" r="0" b="0"/>
          <a:stretch/>
        </p:blipFill>
        <p:spPr>
          <a:xfrm>
            <a:off x="0" y="0"/>
            <a:ext cx="8667000" cy="6856560"/>
          </a:xfrm>
          <a:prstGeom prst="rect">
            <a:avLst/>
          </a:prstGeom>
          <a:ln w="0">
            <a:noFill/>
          </a:ln>
        </p:spPr>
      </p:pic>
      <p:sp>
        <p:nvSpPr>
          <p:cNvPr id="78" name="CustomShape 2"/>
          <p:cNvSpPr/>
          <p:nvPr/>
        </p:nvSpPr>
        <p:spPr>
          <a:xfrm flipH="1">
            <a:off x="3710160" y="0"/>
            <a:ext cx="8479080" cy="6856560"/>
          </a:xfrm>
          <a:prstGeom prst="rect">
            <a:avLst/>
          </a:prstGeom>
          <a:gradFill rotWithShape="0">
            <a:gsLst>
              <a:gs pos="5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"/>
          <p:cNvSpPr/>
          <p:nvPr/>
        </p:nvSpPr>
        <p:spPr>
          <a:xfrm>
            <a:off x="7848720" y="1122480"/>
            <a:ext cx="4021920" cy="32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5000"/>
          </a:bodyPr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Gruppe AUGEN</a:t>
            </a:r>
            <a:br/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Statistisches Praktikum in der vorlesungsfreien Zeit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7848720" y="4872960"/>
            <a:ext cx="4021920" cy="12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2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Projektpartner: PD Dr. Caroline Brandl, Prof. Dr. Iris Heid, Prof. Dr. Klaus Stark vom Lehrstuhl für Genetische Epidemiologie an der Universität Regensburg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Betreuer: Prof. Dr. Küchenhoff, Dr. Andreas Bender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Gruppenmitglieder: Stamatia Kashouri, Florian Wowra, Sven Morlock, Leo Höltkemeyer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 rot="5400000">
            <a:off x="8132040" y="345240"/>
            <a:ext cx="144720" cy="702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6"/>
          <p:cNvSpPr/>
          <p:nvPr/>
        </p:nvSpPr>
        <p:spPr>
          <a:xfrm>
            <a:off x="7851600" y="4546800"/>
            <a:ext cx="4021920" cy="16920"/>
          </a:xfrm>
          <a:prstGeom prst="rect">
            <a:avLst/>
          </a:prstGeom>
          <a:solidFill>
            <a:srgbClr val="d5d5d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Ausblick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Bis jetzt: (vorläufige) Daten eingelesen und für weitere Schritte strukturiert (Altersguppen, AMD Klassifikation etc)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ToDo: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Daten final abklären (Raucherstatus, Cholsterinwerte)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Modellierung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371600" y="0"/>
            <a:ext cx="819252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Gliederung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Hintergrund bzw. Vorstellung des Projekts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Deskriptive Analyse der Daten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Ausblick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Hintergrund „AMD“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Altersbedingte Makuladegeneration (AMD)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Chronische Erkrankung meist beider Augen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Makula = Stelle der Netzhaut, die für das scharfe Sehen verantwortlich ist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Häufigste Ursache für starke Sehbehinderungen bei älteren Menschen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 von 100 Personen zw. 65 und 75 Jahre, 10-20 von 100 über 85 Jahre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Das Projekt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Basis ist Studie zur Untersuchung der AMD (KORA-Studie)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Bisherige Analyse basiert auf jeweils nur einem Auge des Probanden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Aufgabe: Analyse anhand beider Augen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Datensatz unserer Analyse ist identisch zur KORA Studie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Ziel: vorherige Studie „zu replizieren“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Darstellung von Inzidenz und Verlauf der AMD in einem competing risk modell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Der Datensatz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FIT vs. FF4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Ferris-score vs. Three-Continent-score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 Auge vs 2 Augen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50040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Der Datensatz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44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685800" y="182124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Definition1: Keine AMD zu Beginn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Definition2: Keine AMD oder frühe AMD zu Beginn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Zuvor: für eine Auge (das Schlechtere)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Jetzt beide Augen betrachten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413080" y="5760"/>
            <a:ext cx="7372440" cy="68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392920" y="169560"/>
            <a:ext cx="7412760" cy="645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003400" y="115920"/>
            <a:ext cx="8054640" cy="674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LibreOffice/7.0.4.2$Linux_X86_64 LibreOffice_project/00$Build-2</Application>
  <AppVersion>15.0000</AppVersion>
  <Words>190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2023-03-15T12:06:25Z</dcterms:created>
  <dc:creator>Leo Höltkemeyer</dc:creator>
  <dc:description/>
  <dc:language>en-US</dc:language>
  <cp:lastModifiedBy/>
  <dcterms:modified xsi:type="dcterms:W3CDTF">2023-03-16T12:03:51Z</dcterms:modified>
  <cp:revision>10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7</vt:i4>
  </property>
</Properties>
</file>