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10" r:id="rId1"/>
  </p:sldMasterIdLst>
  <p:notesMasterIdLst>
    <p:notesMasterId r:id="rId2"/>
  </p:notesMasterIdLst>
  <p:sldIdLst>
    <p:sldId id="256" r:id="rId3"/>
    <p:sldId id="258" r:id="rId4"/>
    <p:sldId id="260" r:id="rId5"/>
    <p:sldId id="261" r:id="rId6"/>
    <p:sldId id="267" r:id="rId7"/>
    <p:sldId id="262" r:id="rId8"/>
    <p:sldId id="266" r:id="rId9"/>
    <p:sldId id="268" r:id="rId10"/>
    <p:sldId id="263" r:id="rId11"/>
    <p:sldId id="264"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000"/>
  </p:normalViewPr>
  <p:slideViewPr>
    <p:cSldViewPr snapToGrid="0" snapToObjects="1">
      <p:cViewPr varScale="1">
        <p:scale>
          <a:sx n="100" d="100"/>
          <a:sy n="100" d="100"/>
        </p:scale>
        <p:origin x="0" y="0"/>
      </p:cViewPr>
      <p:guideLst>
        <p:guide orient="horz" pos="2159"/>
        <p:guide pos="3839"/>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presProps" Target="presProps.xml"  /><Relationship Id="rId14" Type="http://schemas.openxmlformats.org/officeDocument/2006/relationships/viewProps" Target="viewProps.xml"  /><Relationship Id="rId15" Type="http://schemas.openxmlformats.org/officeDocument/2006/relationships/theme" Target="theme/theme1.xml"  /><Relationship Id="rId16"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en-US" altLang="ko-KR"/>
              <a:t/>
            </a:r>
            <a:endParaRPr lang="en-US" altLang="ko-K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1A3D5110-9FE0-496F-B26A-071D02F2DE37}" type="datetime1">
              <a:rPr lang="en-US" altLang="ko-KR"/>
              <a:pPr lvl="0">
                <a:defRPr/>
              </a:pPr>
              <a:t>8/19/2023</a:t>
            </a:fld>
            <a:endParaRPr lang="en-US" altLang="ko-KR"/>
          </a:p>
        </p:txBody>
      </p:sp>
      <p:sp>
        <p:nvSpPr>
          <p:cNvPr id="4" name="Slide Image Placeholder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en-US" altLang="ko-KR"/>
          </a:p>
        </p:txBody>
      </p:sp>
      <p:sp>
        <p:nvSpPr>
          <p:cNvPr id="5" name="Slide Note Placeholder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en-US" altLang="ko-KR"/>
              <a:t>Click to edit Master text styles</a:t>
            </a:r>
            <a:endParaRPr lang="en-US" altLang="ko-KR"/>
          </a:p>
          <a:p>
            <a:pPr lvl="1">
              <a:defRPr/>
            </a:pPr>
            <a:r>
              <a:rPr lang="en-US" altLang="ko-KR"/>
              <a:t>Second level</a:t>
            </a:r>
            <a:endParaRPr lang="en-US" altLang="ko-KR"/>
          </a:p>
          <a:p>
            <a:pPr lvl="2">
              <a:defRPr/>
            </a:pPr>
            <a:r>
              <a:rPr lang="en-US" altLang="ko-KR"/>
              <a:t>Third level</a:t>
            </a:r>
            <a:endParaRPr lang="en-US" altLang="ko-KR"/>
          </a:p>
          <a:p>
            <a:pPr lvl="3">
              <a:defRPr/>
            </a:pPr>
            <a:r>
              <a:rPr lang="en-US" altLang="ko-KR"/>
              <a:t>Fourth level</a:t>
            </a:r>
            <a:endParaRPr lang="en-US" altLang="ko-KR"/>
          </a:p>
          <a:p>
            <a:pPr lvl="4">
              <a:defRPr/>
            </a:pPr>
            <a:r>
              <a:rPr lang="en-US" altLang="ko-KR"/>
              <a:t>Fifth level</a:t>
            </a:r>
            <a:endParaRPr lang="en-US" altLang="ko-K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en-US" altLang="ko-KR"/>
              <a:t/>
            </a:r>
            <a:endParaRPr lang="en-US" altLang="ko-K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en-US" altLang="ko-KR"/>
              <a:pPr lvl="0">
                <a:defRPr/>
              </a:pPr>
              <a:t>‹#›</a:t>
            </a:fld>
            <a:endParaRPr lang="en-US" altLang="ko-KR"/>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 Id="rId7" Type="http://schemas.openxmlformats.org/officeDocument/2006/relationships/image" Target="../media/image6.png"  /><Relationship Id="rId8" Type="http://schemas.openxmlformats.org/officeDocument/2006/relationships/image" Target="../media/image4.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7.png"  /><Relationship Id="rId3" Type="http://schemas.openxmlformats.org/officeDocument/2006/relationships/image" Target="../media/image2.png"  /><Relationship Id="rId4" Type="http://schemas.openxmlformats.org/officeDocument/2006/relationships/image" Target="../media/image4.png"  /><Relationship Id="rId5" Type="http://schemas.openxmlformats.org/officeDocument/2006/relationships/image" Target="../media/image5.png"  /><Relationship Id="rId6" Type="http://schemas.openxmlformats.org/officeDocument/2006/relationships/image" Target="../media/image6.png"  /><Relationship Id="rId7" Type="http://schemas.openxmlformats.org/officeDocument/2006/relationships/image" Target="../media/image4.png"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7.png"  /><Relationship Id="rId3" Type="http://schemas.openxmlformats.org/officeDocument/2006/relationships/image" Target="../media/image4.png"  /><Relationship Id="rId4" Type="http://schemas.openxmlformats.org/officeDocument/2006/relationships/image" Target="../media/image5.png"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7.png"  /><Relationship Id="rId3" Type="http://schemas.openxmlformats.org/officeDocument/2006/relationships/image" Target="../media/image2.png"  /><Relationship Id="rId4" Type="http://schemas.openxmlformats.org/officeDocument/2006/relationships/image" Target="../media/image2.png"  /><Relationship Id="rId5" Type="http://schemas.openxmlformats.org/officeDocument/2006/relationships/image" Target="../media/image7.png"  /><Relationship Id="rId6" Type="http://schemas.openxmlformats.org/officeDocument/2006/relationships/image" Target="../media/image4.png"  /><Relationship Id="rId7" Type="http://schemas.openxmlformats.org/officeDocument/2006/relationships/image" Target="../media/image5.png"  /><Relationship Id="rId8" Type="http://schemas.openxmlformats.org/officeDocument/2006/relationships/image" Target="../media/image3.png"  /><Relationship Id="rId9" Type="http://schemas.openxmlformats.org/officeDocument/2006/relationships/image" Target="../media/image3.png"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3.png"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Title Slide" type="title" preserve="1">
  <p:cSld name="Title Slide">
    <p:spTree>
      <p:nvGrpSpPr>
        <p:cNvPr id="1" name=""/>
        <p:cNvGrpSpPr/>
        <p:nvPr/>
      </p:nvGrpSpPr>
      <p:grpSpPr>
        <a:xfrm>
          <a:off x="0" y="0"/>
          <a:ext cx="0" cy="0"/>
          <a:chOff x="0" y="0"/>
          <a:chExt cx="0" cy="0"/>
        </a:xfrm>
      </p:grpSpPr>
      <p:grpSp>
        <p:nvGrpSpPr>
          <p:cNvPr id="7" name=""/>
          <p:cNvGrpSpPr/>
          <p:nvPr/>
        </p:nvGrpSpPr>
        <p:grpSpPr>
          <a:xfrm rot="0">
            <a:off x="0" y="5786453"/>
            <a:ext cx="12191999" cy="71455"/>
            <a:chOff x="0" y="5786453"/>
            <a:chExt cx="9144000" cy="71455"/>
          </a:xfrm>
        </p:grpSpPr>
        <p:sp>
          <p:nvSpPr>
            <p:cNvPr id="8" name=""/>
            <p:cNvSpPr/>
            <p:nvPr/>
          </p:nvSpPr>
          <p:spPr>
            <a:xfrm rot="16200000">
              <a:off x="4536281" y="1250173"/>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9" name="" descr="pattern.png"/>
            <p:cNvPicPr>
              <a:picLocks noChangeAspect="1"/>
            </p:cNvPicPr>
            <p:nvPr/>
          </p:nvPicPr>
          <p:blipFill rotWithShape="1">
            <a:blip r:embed="rId2">
              <a:alphaModFix/>
              <a:lum/>
            </a:blip>
            <a:srcRect/>
            <a:stretch>
              <a:fillRect/>
            </a:stretch>
          </p:blipFill>
          <p:spPr>
            <a:xfrm>
              <a:off x="0" y="5786453"/>
              <a:ext cx="9144000" cy="71455"/>
            </a:xfrm>
            <a:prstGeom prst="rect">
              <a:avLst/>
            </a:prstGeom>
            <a:noFill/>
            <a:ln>
              <a:noFill/>
            </a:ln>
          </p:spPr>
        </p:pic>
      </p:grpSp>
      <p:grpSp>
        <p:nvGrpSpPr>
          <p:cNvPr id="10" name=""/>
          <p:cNvGrpSpPr/>
          <p:nvPr/>
        </p:nvGrpSpPr>
        <p:grpSpPr>
          <a:xfrm rot="0">
            <a:off x="0" y="1500157"/>
            <a:ext cx="12191999" cy="71455"/>
            <a:chOff x="0" y="1000108"/>
            <a:chExt cx="9144000" cy="71455"/>
          </a:xfrm>
        </p:grpSpPr>
        <p:sp>
          <p:nvSpPr>
            <p:cNvPr id="11" name=""/>
            <p:cNvSpPr/>
            <p:nvPr/>
          </p:nvSpPr>
          <p:spPr>
            <a:xfrm rot="16200000">
              <a:off x="4536281" y="-3536172"/>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2" name="" descr="pattern.png"/>
            <p:cNvPicPr>
              <a:picLocks noChangeAspect="1"/>
            </p:cNvPicPr>
            <p:nvPr/>
          </p:nvPicPr>
          <p:blipFill rotWithShape="1">
            <a:blip r:embed="rId3">
              <a:alphaModFix/>
              <a:lum/>
            </a:blip>
            <a:srcRect/>
            <a:stretch>
              <a:fillRect/>
            </a:stretch>
          </p:blipFill>
          <p:spPr>
            <a:xfrm>
              <a:off x="0" y="1000108"/>
              <a:ext cx="9144000" cy="71455"/>
            </a:xfrm>
            <a:prstGeom prst="rect">
              <a:avLst/>
            </a:prstGeom>
            <a:noFill/>
            <a:ln>
              <a:noFill/>
            </a:ln>
          </p:spPr>
        </p:pic>
      </p:grpSp>
      <p:grpSp>
        <p:nvGrpSpPr>
          <p:cNvPr id="13" name=""/>
          <p:cNvGrpSpPr/>
          <p:nvPr/>
        </p:nvGrpSpPr>
        <p:grpSpPr>
          <a:xfrm rot="0">
            <a:off x="11048285" y="-5644"/>
            <a:ext cx="95999" cy="6863644"/>
            <a:chOff x="8286214" y="-5644"/>
            <a:chExt cx="72000" cy="6863644"/>
          </a:xfrm>
        </p:grpSpPr>
        <p:sp>
          <p:nvSpPr>
            <p:cNvPr id="14" name=""/>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5" name="" descr="pattern.png"/>
            <p:cNvPicPr>
              <a:picLocks noChangeAspect="1"/>
            </p:cNvPicPr>
            <p:nvPr/>
          </p:nvPicPr>
          <p:blipFill rotWithShape="1">
            <a:blip r:embed="rId4">
              <a:alphaModFix/>
              <a:lum/>
            </a:blip>
            <a:srcRect l="11720" r="87500"/>
            <a:stretch>
              <a:fillRect/>
            </a:stretch>
          </p:blipFill>
          <p:spPr>
            <a:xfrm>
              <a:off x="8286750" y="0"/>
              <a:ext cx="71464" cy="6858000"/>
            </a:xfrm>
            <a:prstGeom prst="rect">
              <a:avLst/>
            </a:prstGeom>
          </p:spPr>
        </p:pic>
      </p:grpSp>
      <p:sp>
        <p:nvSpPr>
          <p:cNvPr id="16" name=""/>
          <p:cNvSpPr/>
          <p:nvPr/>
        </p:nvSpPr>
        <p:spPr>
          <a:xfrm rot="16200000">
            <a:off x="5988838" y="-4845685"/>
            <a:ext cx="214314" cy="12191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7" name="" descr="pattern.png"/>
          <p:cNvPicPr>
            <a:picLocks noChangeAspect="1"/>
          </p:cNvPicPr>
          <p:nvPr/>
        </p:nvPicPr>
        <p:blipFill rotWithShape="1">
          <a:blip r:embed="rId5">
            <a:alphaModFix/>
            <a:lum/>
          </a:blip>
          <a:srcRect/>
          <a:stretch>
            <a:fillRect/>
          </a:stretch>
        </p:blipFill>
        <p:spPr>
          <a:xfrm>
            <a:off x="0" y="1141282"/>
            <a:ext cx="12191999" cy="216000"/>
          </a:xfrm>
          <a:prstGeom prst="rect">
            <a:avLst/>
          </a:prstGeom>
          <a:noFill/>
          <a:ln>
            <a:noFill/>
          </a:ln>
        </p:spPr>
      </p:pic>
      <p:sp>
        <p:nvSpPr>
          <p:cNvPr id="18" name=""/>
          <p:cNvSpPr/>
          <p:nvPr/>
        </p:nvSpPr>
        <p:spPr>
          <a:xfrm>
            <a:off x="476210" y="0"/>
            <a:ext cx="2857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9" name="" descr="pattern.png"/>
          <p:cNvPicPr>
            <a:picLocks noChangeAspect="1"/>
          </p:cNvPicPr>
          <p:nvPr/>
        </p:nvPicPr>
        <p:blipFill rotWithShape="1">
          <a:blip r:embed="rId6">
            <a:alphaModFix/>
            <a:lum/>
          </a:blip>
          <a:srcRect/>
          <a:stretch>
            <a:fillRect/>
          </a:stretch>
        </p:blipFill>
        <p:spPr>
          <a:xfrm>
            <a:off x="476210" y="0"/>
            <a:ext cx="286019" cy="6858000"/>
          </a:xfrm>
          <a:prstGeom prst="rect">
            <a:avLst/>
          </a:prstGeom>
        </p:spPr>
      </p:pic>
      <p:sp>
        <p:nvSpPr>
          <p:cNvPr id="20" name=""/>
          <p:cNvSpPr/>
          <p:nvPr/>
        </p:nvSpPr>
        <p:spPr>
          <a:xfrm>
            <a:off x="1238215" y="0"/>
            <a:ext cx="2857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1" name="" descr="pattern.png"/>
          <p:cNvPicPr>
            <a:picLocks noChangeAspect="1"/>
          </p:cNvPicPr>
          <p:nvPr/>
        </p:nvPicPr>
        <p:blipFill rotWithShape="1">
          <a:blip r:embed="rId7">
            <a:alphaModFix/>
            <a:lum/>
          </a:blip>
          <a:srcRect/>
          <a:stretch>
            <a:fillRect/>
          </a:stretch>
        </p:blipFill>
        <p:spPr>
          <a:xfrm>
            <a:off x="1238215" y="0"/>
            <a:ext cx="287866" cy="6858000"/>
          </a:xfrm>
          <a:prstGeom prst="rect">
            <a:avLst/>
          </a:prstGeom>
        </p:spPr>
      </p:pic>
      <p:sp>
        <p:nvSpPr>
          <p:cNvPr id="23" name=""/>
          <p:cNvSpPr/>
          <p:nvPr/>
        </p:nvSpPr>
        <p:spPr>
          <a:xfrm rot="16200000">
            <a:off x="5988838" y="-559389"/>
            <a:ext cx="214314" cy="12191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4" name="" descr="pattern.png"/>
          <p:cNvPicPr>
            <a:picLocks noChangeAspect="1"/>
          </p:cNvPicPr>
          <p:nvPr/>
        </p:nvPicPr>
        <p:blipFill rotWithShape="1">
          <a:blip r:embed="rId8">
            <a:alphaModFix/>
            <a:lum/>
          </a:blip>
          <a:srcRect/>
          <a:stretch>
            <a:fillRect/>
          </a:stretch>
        </p:blipFill>
        <p:spPr>
          <a:xfrm>
            <a:off x="0" y="5427577"/>
            <a:ext cx="12191999" cy="216000"/>
          </a:xfrm>
          <a:prstGeom prst="rect">
            <a:avLst/>
          </a:prstGeom>
          <a:noFill/>
          <a:ln>
            <a:noFill/>
          </a:ln>
        </p:spPr>
      </p:pic>
      <p:sp>
        <p:nvSpPr>
          <p:cNvPr id="25" name=""/>
          <p:cNvSpPr/>
          <p:nvPr/>
        </p:nvSpPr>
        <p:spPr>
          <a:xfrm>
            <a:off x="476210" y="5429264"/>
            <a:ext cx="287999"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6" name=""/>
          <p:cNvSpPr/>
          <p:nvPr/>
        </p:nvSpPr>
        <p:spPr>
          <a:xfrm>
            <a:off x="1238215" y="5429264"/>
            <a:ext cx="287999"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7" name=""/>
          <p:cNvSpPr/>
          <p:nvPr/>
        </p:nvSpPr>
        <p:spPr>
          <a:xfrm>
            <a:off x="476210" y="1142967"/>
            <a:ext cx="287999"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8" name=""/>
          <p:cNvSpPr/>
          <p:nvPr/>
        </p:nvSpPr>
        <p:spPr>
          <a:xfrm>
            <a:off x="1238215" y="1142967"/>
            <a:ext cx="287999"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 name=""/>
          <p:cNvSpPr>
            <a:spLocks noGrp="1"/>
          </p:cNvSpPr>
          <p:nvPr>
            <p:ph type="ctrTitle" idx="0"/>
          </p:nvPr>
        </p:nvSpPr>
        <p:spPr>
          <a:xfrm>
            <a:off x="1714469" y="3100965"/>
            <a:ext cx="9334565" cy="957706"/>
          </a:xfrm>
        </p:spPr>
        <p:txBody>
          <a:bodyPr/>
          <a:lstStyle>
            <a:lvl1pPr algn="l">
              <a:defRPr sz="4800" b="0"/>
            </a:lvl1pPr>
          </a:lstStyle>
          <a:p>
            <a:pPr lvl="0">
              <a:defRPr lang="ko-KR" altLang="en-US"/>
            </a:pPr>
            <a:r>
              <a:rPr lang="ko-KR" altLang="en-US"/>
              <a:t>마스터 제목 스타일 편집</a:t>
            </a:r>
            <a:endParaRPr lang="ko-KR" altLang="en-US"/>
          </a:p>
        </p:txBody>
      </p:sp>
      <p:sp>
        <p:nvSpPr>
          <p:cNvPr id="3" name=""/>
          <p:cNvSpPr>
            <a:spLocks noGrp="1"/>
          </p:cNvSpPr>
          <p:nvPr>
            <p:ph type="subTitle" idx="1"/>
          </p:nvPr>
        </p:nvSpPr>
        <p:spPr>
          <a:xfrm>
            <a:off x="1714469" y="2571744"/>
            <a:ext cx="8534399" cy="571504"/>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defRPr lang="ko-KR" altLang="en-US"/>
            </a:pPr>
            <a:r>
              <a:rPr lang="ko-KR" altLang="en-US"/>
              <a:t>마스터 부제목 스타일 편집</a:t>
            </a:r>
            <a:endParaRPr lang="ko-KR" altLang="en-US"/>
          </a:p>
        </p:txBody>
      </p:sp>
      <p:sp>
        <p:nvSpPr>
          <p:cNvPr id="32" name=""/>
          <p:cNvSpPr>
            <a:spLocks noGrp="1"/>
          </p:cNvSpPr>
          <p:nvPr>
            <p:ph type="dt" sz="half" idx="2"/>
          </p:nvPr>
        </p:nvSpPr>
        <p:spPr>
          <a:xfrm>
            <a:off x="1523967" y="6356350"/>
            <a:ext cx="1930431" cy="365125"/>
          </a:xfrm>
          <a:prstGeom prst="rect">
            <a:avLst/>
          </a:prstGeom>
        </p:spPr>
        <p:txBody>
          <a:bodyPr/>
          <a:lstStyle>
            <a:lvl1pPr>
              <a:defRPr>
                <a:solidFill>
                  <a:schemeClr val="accent1">
                    <a:lumMod val="50000"/>
                  </a:schemeClr>
                </a:solidFill>
              </a:defRPr>
            </a:lvl1pPr>
          </a:lstStyle>
          <a:p>
            <a:pPr lvl="0">
              <a:defRPr lang="ko-KR" altLang="en-US"/>
            </a:pPr>
            <a:fld id="{38E373E1-B59C-467E-81F6-8282A2291EEC}" type="datetime1">
              <a:rPr lang="ko-KR" altLang="en-US"/>
              <a:pPr lvl="0">
                <a:defRPr lang="ko-KR" altLang="en-US"/>
              </a:pPr>
              <a:t>2023-08-19</a:t>
            </a:fld>
            <a:endParaRPr lang="en-US" altLang="en-US"/>
          </a:p>
        </p:txBody>
      </p:sp>
      <p:sp>
        <p:nvSpPr>
          <p:cNvPr id="33"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34" name=""/>
          <p:cNvSpPr>
            <a:spLocks noGrp="1"/>
          </p:cNvSpPr>
          <p:nvPr>
            <p:ph type="sldNum" sz="quarter" idx="4"/>
          </p:nvPr>
        </p:nvSpPr>
        <p:spPr>
          <a:xfrm>
            <a:off x="8737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Insert" type="objOnly" preserve="1">
  <p:cSld name="Insert">
    <p:bg>
      <p:bgRef idx="1002">
        <a:schemeClr val="bg2"/>
      </p:bgRef>
    </p:bg>
    <p:spTree>
      <p:nvGrpSpPr>
        <p:cNvPr id="1" name=""/>
        <p:cNvGrpSpPr/>
        <p:nvPr/>
      </p:nvGrpSpPr>
      <p:grpSpPr>
        <a:xfrm>
          <a:off x="0" y="0"/>
          <a:ext cx="0" cy="0"/>
          <a:chOff x="0" y="0"/>
          <a:chExt cx="0" cy="0"/>
        </a:xfrm>
      </p:grpSpPr>
      <p:grpSp>
        <p:nvGrpSpPr>
          <p:cNvPr id="6" name=""/>
          <p:cNvGrpSpPr/>
          <p:nvPr/>
        </p:nvGrpSpPr>
        <p:grpSpPr>
          <a:xfrm rot="0">
            <a:off x="952463" y="-5644"/>
            <a:ext cx="95999" cy="6863644"/>
            <a:chOff x="8286214" y="-5644"/>
            <a:chExt cx="72000" cy="6863644"/>
          </a:xfrm>
        </p:grpSpPr>
        <p:sp>
          <p:nvSpPr>
            <p:cNvPr id="7" name=""/>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8" name="" descr="pattern.png"/>
            <p:cNvPicPr>
              <a:picLocks noChangeAspect="1"/>
            </p:cNvPicPr>
            <p:nvPr/>
          </p:nvPicPr>
          <p:blipFill rotWithShape="1">
            <a:blip r:embed="rId2">
              <a:alphaModFix/>
              <a:lum/>
            </a:blip>
            <a:srcRect/>
            <a:stretch>
              <a:fillRect/>
            </a:stretch>
          </p:blipFill>
          <p:spPr>
            <a:xfrm>
              <a:off x="8286750" y="0"/>
              <a:ext cx="71464" cy="6858000"/>
            </a:xfrm>
            <a:prstGeom prst="rect">
              <a:avLst/>
            </a:prstGeom>
          </p:spPr>
        </p:pic>
      </p:grpSp>
      <p:grpSp>
        <p:nvGrpSpPr>
          <p:cNvPr id="9" name=""/>
          <p:cNvGrpSpPr/>
          <p:nvPr/>
        </p:nvGrpSpPr>
        <p:grpSpPr>
          <a:xfrm rot="0">
            <a:off x="0" y="1500157"/>
            <a:ext cx="12191999" cy="71455"/>
            <a:chOff x="0" y="1000108"/>
            <a:chExt cx="9144000" cy="71455"/>
          </a:xfrm>
        </p:grpSpPr>
        <p:sp>
          <p:nvSpPr>
            <p:cNvPr id="10" name=""/>
            <p:cNvSpPr/>
            <p:nvPr/>
          </p:nvSpPr>
          <p:spPr>
            <a:xfrm rot="16200000">
              <a:off x="4536281" y="-3536172"/>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1" name="" descr="pattern.png"/>
            <p:cNvPicPr>
              <a:picLocks noChangeAspect="1"/>
            </p:cNvPicPr>
            <p:nvPr/>
          </p:nvPicPr>
          <p:blipFill rotWithShape="1">
            <a:blip r:embed="rId3">
              <a:alphaModFix/>
              <a:lum/>
            </a:blip>
            <a:srcRect/>
            <a:stretch>
              <a:fillRect/>
            </a:stretch>
          </p:blipFill>
          <p:spPr>
            <a:xfrm>
              <a:off x="0" y="1000108"/>
              <a:ext cx="9144000" cy="71455"/>
            </a:xfrm>
            <a:prstGeom prst="rect">
              <a:avLst/>
            </a:prstGeom>
            <a:noFill/>
            <a:ln>
              <a:noFill/>
            </a:ln>
          </p:spPr>
        </p:pic>
      </p:grpSp>
      <p:grpSp>
        <p:nvGrpSpPr>
          <p:cNvPr id="12" name=""/>
          <p:cNvGrpSpPr/>
          <p:nvPr/>
        </p:nvGrpSpPr>
        <p:grpSpPr>
          <a:xfrm rot="0">
            <a:off x="0" y="1141282"/>
            <a:ext cx="12191999" cy="216000"/>
            <a:chOff x="0" y="1141282"/>
            <a:chExt cx="9144000" cy="216000"/>
          </a:xfrm>
        </p:grpSpPr>
        <p:sp>
          <p:nvSpPr>
            <p:cNvPr id="13" name=""/>
            <p:cNvSpPr/>
            <p:nvPr/>
          </p:nvSpPr>
          <p:spPr>
            <a:xfrm rot="16200000">
              <a:off x="4464843" y="-3321876"/>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4" name="" descr="pattern.png"/>
            <p:cNvPicPr>
              <a:picLocks noChangeAspect="1"/>
            </p:cNvPicPr>
            <p:nvPr/>
          </p:nvPicPr>
          <p:blipFill rotWithShape="1">
            <a:blip r:embed="rId4">
              <a:alphaModFix/>
              <a:lum/>
            </a:blip>
            <a:srcRect/>
            <a:stretch>
              <a:fillRect/>
            </a:stretch>
          </p:blipFill>
          <p:spPr>
            <a:xfrm>
              <a:off x="0" y="1141282"/>
              <a:ext cx="9144000" cy="216000"/>
            </a:xfrm>
            <a:prstGeom prst="rect">
              <a:avLst/>
            </a:prstGeom>
            <a:noFill/>
            <a:ln>
              <a:noFill/>
            </a:ln>
          </p:spPr>
        </p:pic>
      </p:grpSp>
      <p:grpSp>
        <p:nvGrpSpPr>
          <p:cNvPr id="15" name=""/>
          <p:cNvGrpSpPr/>
          <p:nvPr/>
        </p:nvGrpSpPr>
        <p:grpSpPr>
          <a:xfrm rot="0">
            <a:off x="476210" y="0"/>
            <a:ext cx="286019" cy="6858000"/>
            <a:chOff x="357158" y="0"/>
            <a:chExt cx="214515" cy="6858000"/>
          </a:xfrm>
        </p:grpSpPr>
        <p:sp>
          <p:nvSpPr>
            <p:cNvPr id="16" name=""/>
            <p:cNvSpPr/>
            <p:nvPr/>
          </p:nvSpPr>
          <p:spPr>
            <a:xfrm>
              <a:off x="357158"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7" name="" descr="pattern.png"/>
            <p:cNvPicPr>
              <a:picLocks noChangeAspect="1"/>
            </p:cNvPicPr>
            <p:nvPr/>
          </p:nvPicPr>
          <p:blipFill rotWithShape="1">
            <a:blip r:embed="rId5">
              <a:alphaModFix/>
              <a:lum/>
            </a:blip>
            <a:srcRect/>
            <a:stretch>
              <a:fillRect/>
            </a:stretch>
          </p:blipFill>
          <p:spPr>
            <a:xfrm>
              <a:off x="357158" y="0"/>
              <a:ext cx="214515" cy="6858000"/>
            </a:xfrm>
            <a:prstGeom prst="rect">
              <a:avLst/>
            </a:prstGeom>
          </p:spPr>
        </p:pic>
      </p:grpSp>
      <p:grpSp>
        <p:nvGrpSpPr>
          <p:cNvPr id="18" name=""/>
          <p:cNvGrpSpPr/>
          <p:nvPr/>
        </p:nvGrpSpPr>
        <p:grpSpPr>
          <a:xfrm rot="0">
            <a:off x="1333466" y="0"/>
            <a:ext cx="287866" cy="6858000"/>
            <a:chOff x="8501090" y="0"/>
            <a:chExt cx="215900" cy="6858000"/>
          </a:xfrm>
        </p:grpSpPr>
        <p:sp>
          <p:nvSpPr>
            <p:cNvPr id="19" name=""/>
            <p:cNvSpPr/>
            <p:nvPr/>
          </p:nvSpPr>
          <p:spPr>
            <a:xfrm>
              <a:off x="8501090"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0" name="" descr="pattern.png"/>
            <p:cNvPicPr>
              <a:picLocks noChangeAspect="1"/>
            </p:cNvPicPr>
            <p:nvPr/>
          </p:nvPicPr>
          <p:blipFill rotWithShape="1">
            <a:blip r:embed="rId6">
              <a:alphaModFix/>
              <a:lum/>
            </a:blip>
            <a:srcRect/>
            <a:stretch>
              <a:fillRect/>
            </a:stretch>
          </p:blipFill>
          <p:spPr>
            <a:xfrm>
              <a:off x="8501090" y="0"/>
              <a:ext cx="215900" cy="6858000"/>
            </a:xfrm>
            <a:prstGeom prst="rect">
              <a:avLst/>
            </a:prstGeom>
          </p:spPr>
        </p:pic>
      </p:grpSp>
      <p:grpSp>
        <p:nvGrpSpPr>
          <p:cNvPr id="21" name=""/>
          <p:cNvGrpSpPr/>
          <p:nvPr/>
        </p:nvGrpSpPr>
        <p:grpSpPr>
          <a:xfrm rot="0">
            <a:off x="0" y="1784240"/>
            <a:ext cx="12191999" cy="216000"/>
            <a:chOff x="0" y="5427577"/>
            <a:chExt cx="9144000" cy="216000"/>
          </a:xfrm>
        </p:grpSpPr>
        <p:sp>
          <p:nvSpPr>
            <p:cNvPr id="22" name=""/>
            <p:cNvSpPr/>
            <p:nvPr/>
          </p:nvSpPr>
          <p:spPr>
            <a:xfrm rot="16200000">
              <a:off x="4464843" y="964420"/>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3" name="" descr="pattern.png"/>
            <p:cNvPicPr>
              <a:picLocks noChangeAspect="1"/>
            </p:cNvPicPr>
            <p:nvPr/>
          </p:nvPicPr>
          <p:blipFill rotWithShape="1">
            <a:blip r:embed="rId7">
              <a:alphaModFix/>
              <a:lum/>
            </a:blip>
            <a:srcRect/>
            <a:stretch>
              <a:fillRect/>
            </a:stretch>
          </p:blipFill>
          <p:spPr>
            <a:xfrm>
              <a:off x="0" y="5427577"/>
              <a:ext cx="9144000" cy="216000"/>
            </a:xfrm>
            <a:prstGeom prst="rect">
              <a:avLst/>
            </a:prstGeom>
            <a:noFill/>
            <a:ln>
              <a:noFill/>
            </a:ln>
          </p:spPr>
        </p:pic>
      </p:grpSp>
      <p:sp>
        <p:nvSpPr>
          <p:cNvPr id="24" name=""/>
          <p:cNvSpPr/>
          <p:nvPr/>
        </p:nvSpPr>
        <p:spPr>
          <a:xfrm>
            <a:off x="476210" y="1785927"/>
            <a:ext cx="287999"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5" name=""/>
          <p:cNvSpPr/>
          <p:nvPr/>
        </p:nvSpPr>
        <p:spPr>
          <a:xfrm>
            <a:off x="1333466" y="1785927"/>
            <a:ext cx="287999"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6" name=""/>
          <p:cNvSpPr/>
          <p:nvPr/>
        </p:nvSpPr>
        <p:spPr>
          <a:xfrm>
            <a:off x="476210" y="1142967"/>
            <a:ext cx="287999"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7" name=""/>
          <p:cNvSpPr/>
          <p:nvPr/>
        </p:nvSpPr>
        <p:spPr>
          <a:xfrm>
            <a:off x="1333466" y="1142967"/>
            <a:ext cx="287999"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 name=""/>
          <p:cNvSpPr>
            <a:spLocks noGrp="1"/>
          </p:cNvSpPr>
          <p:nvPr>
            <p:ph type="ctrTitle" idx="0"/>
          </p:nvPr>
        </p:nvSpPr>
        <p:spPr>
          <a:xfrm>
            <a:off x="1809719" y="2357430"/>
            <a:ext cx="10001319" cy="1470025"/>
          </a:xfrm>
        </p:spPr>
        <p:txBody>
          <a:bodyPr/>
          <a:lstStyle>
            <a:lvl1pPr>
              <a:defRPr sz="5200" b="0"/>
            </a:lvl1pPr>
          </a:lstStyle>
          <a:p>
            <a:pPr lvl="0">
              <a:defRPr lang="ko-KR" altLang="en-US"/>
            </a:pPr>
            <a:r>
              <a:rPr lang="ko-KR" altLang="en-US"/>
              <a:t>마스터 제목 스타일 편집</a:t>
            </a:r>
            <a:endParaRPr lang="ko-KR" altLang="en-US"/>
          </a:p>
        </p:txBody>
      </p:sp>
      <p:sp>
        <p:nvSpPr>
          <p:cNvPr id="31" name=""/>
          <p:cNvSpPr>
            <a:spLocks noGrp="1"/>
          </p:cNvSpPr>
          <p:nvPr>
            <p:ph type="dt" sz="half" idx="2"/>
          </p:nvPr>
        </p:nvSpPr>
        <p:spPr>
          <a:xfrm>
            <a:off x="1619218" y="6356350"/>
            <a:ext cx="1835181" cy="365125"/>
          </a:xfrm>
          <a:prstGeom prst="rect">
            <a:avLst/>
          </a:prstGeom>
        </p:spPr>
        <p:txBody>
          <a:bodyPr/>
          <a:lstStyle>
            <a:lvl1pPr>
              <a:defRPr>
                <a:solidFill>
                  <a:schemeClr val="accent1">
                    <a:lumMod val="50000"/>
                  </a:schemeClr>
                </a:solidFill>
              </a:defRPr>
            </a:lvl1pPr>
          </a:lstStyle>
          <a:p>
            <a:pPr lvl="0">
              <a:defRPr lang="ko-KR" altLang="en-US"/>
            </a:pPr>
            <a:fld id="{3AA19075-7CA5-4C26-807D-91B3A7D91656}" type="datetime1">
              <a:rPr lang="ko-KR" altLang="en-US"/>
              <a:pPr lvl="0">
                <a:defRPr lang="ko-KR" altLang="en-US"/>
              </a:pPr>
              <a:t>2023-08-19</a:t>
            </a:fld>
            <a:endParaRPr lang="en-US" altLang="en-US"/>
          </a:p>
        </p:txBody>
      </p:sp>
      <p:sp>
        <p:nvSpPr>
          <p:cNvPr id="32"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33" name=""/>
          <p:cNvSpPr>
            <a:spLocks noGrp="1"/>
          </p:cNvSpPr>
          <p:nvPr>
            <p:ph type="sldNum" sz="quarter" idx="4"/>
          </p:nvPr>
        </p:nvSpPr>
        <p:spPr>
          <a:xfrm>
            <a:off x="8737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Table of Contents" type="clipArtAndTx" preserve="1">
  <p:cSld name="Table of Contents">
    <p:bg>
      <p:bgRef idx="1001">
        <a:schemeClr val="bg1"/>
      </p:bgRef>
    </p:bg>
    <p:spTree>
      <p:nvGrpSpPr>
        <p:cNvPr id="1" name=""/>
        <p:cNvGrpSpPr/>
        <p:nvPr/>
      </p:nvGrpSpPr>
      <p:grpSpPr>
        <a:xfrm>
          <a:off x="0" y="0"/>
          <a:ext cx="0" cy="0"/>
          <a:chOff x="0" y="0"/>
          <a:chExt cx="0" cy="0"/>
        </a:xfrm>
      </p:grpSpPr>
      <p:grpSp>
        <p:nvGrpSpPr>
          <p:cNvPr id="17" name=""/>
          <p:cNvGrpSpPr/>
          <p:nvPr/>
        </p:nvGrpSpPr>
        <p:grpSpPr>
          <a:xfrm rot="0">
            <a:off x="952463" y="-5644"/>
            <a:ext cx="95999" cy="6863644"/>
            <a:chOff x="8286214" y="-5644"/>
            <a:chExt cx="72000" cy="6863644"/>
          </a:xfrm>
        </p:grpSpPr>
        <p:sp>
          <p:nvSpPr>
            <p:cNvPr id="18" name=""/>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9" name="" descr="pattern.png"/>
            <p:cNvPicPr>
              <a:picLocks noChangeAspect="1"/>
            </p:cNvPicPr>
            <p:nvPr/>
          </p:nvPicPr>
          <p:blipFill rotWithShape="1">
            <a:blip r:embed="rId2">
              <a:alphaModFix/>
              <a:lum/>
            </a:blip>
            <a:srcRect/>
            <a:stretch>
              <a:fillRect/>
            </a:stretch>
          </p:blipFill>
          <p:spPr>
            <a:xfrm>
              <a:off x="8286750" y="0"/>
              <a:ext cx="71464" cy="6858000"/>
            </a:xfrm>
            <a:prstGeom prst="rect">
              <a:avLst/>
            </a:prstGeom>
          </p:spPr>
        </p:pic>
      </p:grpSp>
      <p:grpSp>
        <p:nvGrpSpPr>
          <p:cNvPr id="20" name=""/>
          <p:cNvGrpSpPr/>
          <p:nvPr/>
        </p:nvGrpSpPr>
        <p:grpSpPr>
          <a:xfrm rot="0">
            <a:off x="0" y="1784240"/>
            <a:ext cx="12191999" cy="216000"/>
            <a:chOff x="0" y="5427577"/>
            <a:chExt cx="9144000" cy="216000"/>
          </a:xfrm>
        </p:grpSpPr>
        <p:sp>
          <p:nvSpPr>
            <p:cNvPr id="21" name=""/>
            <p:cNvSpPr/>
            <p:nvPr/>
          </p:nvSpPr>
          <p:spPr>
            <a:xfrm rot="16200000">
              <a:off x="4464843" y="964420"/>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2" name="" descr="pattern.png"/>
            <p:cNvPicPr>
              <a:picLocks noChangeAspect="1"/>
            </p:cNvPicPr>
            <p:nvPr/>
          </p:nvPicPr>
          <p:blipFill rotWithShape="1">
            <a:blip r:embed="rId3">
              <a:alphaModFix/>
              <a:lum/>
            </a:blip>
            <a:stretch>
              <a:fillRect/>
            </a:stretch>
          </p:blipFill>
          <p:spPr>
            <a:xfrm>
              <a:off x="0" y="5427577"/>
              <a:ext cx="9144000" cy="209550"/>
            </a:xfrm>
            <a:prstGeom prst="rect">
              <a:avLst/>
            </a:prstGeom>
            <a:noFill/>
            <a:ln>
              <a:noFill/>
            </a:ln>
          </p:spPr>
        </p:pic>
      </p:grpSp>
      <p:grpSp>
        <p:nvGrpSpPr>
          <p:cNvPr id="23" name=""/>
          <p:cNvGrpSpPr/>
          <p:nvPr/>
        </p:nvGrpSpPr>
        <p:grpSpPr>
          <a:xfrm rot="0">
            <a:off x="476210" y="0"/>
            <a:ext cx="285751" cy="6858000"/>
            <a:chOff x="357158" y="0"/>
            <a:chExt cx="214314" cy="6858000"/>
          </a:xfrm>
        </p:grpSpPr>
        <p:sp>
          <p:nvSpPr>
            <p:cNvPr id="24" name=""/>
            <p:cNvSpPr/>
            <p:nvPr/>
          </p:nvSpPr>
          <p:spPr>
            <a:xfrm>
              <a:off x="357158"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5" name="" descr="pattern.png"/>
            <p:cNvPicPr>
              <a:picLocks noChangeAspect="1"/>
            </p:cNvPicPr>
            <p:nvPr/>
          </p:nvPicPr>
          <p:blipFill rotWithShape="1">
            <a:blip r:embed="rId4">
              <a:alphaModFix/>
              <a:lum/>
            </a:blip>
            <a:stretch>
              <a:fillRect/>
            </a:stretch>
          </p:blipFill>
          <p:spPr>
            <a:xfrm>
              <a:off x="357158" y="0"/>
              <a:ext cx="209550" cy="6858000"/>
            </a:xfrm>
            <a:prstGeom prst="rect">
              <a:avLst/>
            </a:prstGeom>
            <a:noFill/>
            <a:ln>
              <a:noFill/>
            </a:ln>
          </p:spPr>
        </p:pic>
      </p:grpSp>
      <p:sp>
        <p:nvSpPr>
          <p:cNvPr id="26" name=""/>
          <p:cNvSpPr/>
          <p:nvPr/>
        </p:nvSpPr>
        <p:spPr>
          <a:xfrm>
            <a:off x="476210" y="1785927"/>
            <a:ext cx="287999"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 name=""/>
          <p:cNvSpPr>
            <a:spLocks noGrp="1"/>
          </p:cNvSpPr>
          <p:nvPr>
            <p:ph type="title" idx="0"/>
          </p:nvPr>
        </p:nvSpPr>
        <p:spPr>
          <a:xfrm>
            <a:off x="1523967" y="500042"/>
            <a:ext cx="9620317" cy="1143000"/>
          </a:xfrm>
        </p:spPr>
        <p:txBody>
          <a:bodyPr/>
          <a:lstStyle>
            <a:lvl1pPr algn="ctr">
              <a:defRPr sz="4400"/>
            </a:lvl1pPr>
          </a:lstStyle>
          <a:p>
            <a:pPr lvl="0">
              <a:defRPr lang="ko-KR" altLang="en-US"/>
            </a:pPr>
            <a:r>
              <a:rPr lang="ko-KR" altLang="en-US"/>
              <a:t>마스터 제목 스타일 편집</a:t>
            </a:r>
            <a:endParaRPr lang="ko-KR" altLang="en-US"/>
          </a:p>
        </p:txBody>
      </p:sp>
      <p:sp>
        <p:nvSpPr>
          <p:cNvPr id="28" name=""/>
          <p:cNvSpPr>
            <a:spLocks noGrp="1"/>
          </p:cNvSpPr>
          <p:nvPr>
            <p:ph type="body" sz="quarter" idx="14"/>
          </p:nvPr>
        </p:nvSpPr>
        <p:spPr>
          <a:xfrm>
            <a:off x="3238501" y="2500313"/>
            <a:ext cx="6191250" cy="3214687"/>
          </a:xfrm>
        </p:spPr>
        <p:txBody>
          <a:bodyPr/>
          <a:lstStyle>
            <a:lvl1pPr>
              <a:lnSpc>
                <a:spcPct val="150000"/>
              </a:lnSpc>
              <a:defRPr/>
            </a:lvl1pPr>
            <a:lvl3pPr>
              <a:lnSpc>
                <a:spcPct val="150000"/>
              </a:lnSpc>
              <a:defRPr/>
            </a:lvl3pPr>
            <a:lvl4pPr>
              <a:lnSpc>
                <a:spcPct val="150000"/>
              </a:lnSpc>
              <a:defRPr/>
            </a:lvl4pPr>
            <a:lvl5pPr>
              <a:lnSpc>
                <a:spcPct val="150000"/>
              </a:lnSpc>
              <a:defRPr/>
            </a:lvl5pPr>
          </a:lstStyle>
          <a:p>
            <a:pPr lvl="0">
              <a:defRPr lang="ko-KR" altLang="en-US"/>
            </a:pPr>
            <a:r>
              <a:rPr lang="ko-KR" altLang="en-US"/>
              <a:t>첫째 Table of Contents</a:t>
            </a:r>
            <a:endParaRPr lang="ko-KR" altLang="en-US"/>
          </a:p>
          <a:p>
            <a:pPr lvl="0">
              <a:defRPr lang="ko-KR" altLang="en-US"/>
            </a:pPr>
            <a:r>
              <a:rPr lang="ko-KR" altLang="en-US"/>
              <a:t>둘째 Table of Contents</a:t>
            </a:r>
            <a:endParaRPr lang="ko-KR" altLang="en-US"/>
          </a:p>
          <a:p>
            <a:pPr lvl="0">
              <a:defRPr lang="ko-KR" altLang="en-US"/>
            </a:pPr>
            <a:r>
              <a:rPr lang="ko-KR" altLang="en-US"/>
              <a:t>셋째 Table of Contents</a:t>
            </a:r>
            <a:endParaRPr lang="ko-KR" altLang="en-US"/>
          </a:p>
          <a:p>
            <a:pPr lvl="0">
              <a:defRPr lang="ko-KR" altLang="en-US"/>
            </a:pPr>
            <a:r>
              <a:rPr lang="ko-KR" altLang="en-US"/>
              <a:t>넷째 Table of Contents</a:t>
            </a:r>
            <a:endParaRPr lang="ko-KR" altLang="en-US"/>
          </a:p>
          <a:p>
            <a:pPr lvl="0">
              <a:defRPr lang="ko-KR" altLang="en-US"/>
            </a:pPr>
            <a:r>
              <a:rPr lang="ko-KR" altLang="en-US"/>
              <a:t>다섯째 Table of Contents</a:t>
            </a:r>
            <a:endParaRPr lang="ko-KR" altLang="en-US"/>
          </a:p>
        </p:txBody>
      </p:sp>
      <p:sp>
        <p:nvSpPr>
          <p:cNvPr id="30" name=""/>
          <p:cNvSpPr>
            <a:spLocks noGrp="1"/>
          </p:cNvSpPr>
          <p:nvPr>
            <p:ph type="dt" sz="half" idx="2"/>
          </p:nvPr>
        </p:nvSpPr>
        <p:spPr>
          <a:xfrm>
            <a:off x="1047714" y="6356350"/>
            <a:ext cx="2406685" cy="365125"/>
          </a:xfrm>
          <a:prstGeom prst="rect">
            <a:avLst/>
          </a:prstGeom>
        </p:spPr>
        <p:txBody>
          <a:bodyPr/>
          <a:lstStyle>
            <a:lvl1pPr>
              <a:defRPr>
                <a:solidFill>
                  <a:schemeClr val="accent1">
                    <a:lumMod val="50000"/>
                  </a:schemeClr>
                </a:solidFill>
              </a:defRPr>
            </a:lvl1pPr>
          </a:lstStyle>
          <a:p>
            <a:pPr lvl="0">
              <a:defRPr lang="ko-KR" altLang="en-US"/>
            </a:pPr>
            <a:fld id="{6807C2DD-4D99-4FE6-9879-F803D6D1DF57}" type="datetime1">
              <a:rPr lang="ko-KR" altLang="en-US"/>
              <a:pPr lvl="0">
                <a:defRPr lang="ko-KR" altLang="en-US"/>
              </a:pPr>
              <a:t>2023-08-19</a:t>
            </a:fld>
            <a:endParaRPr lang="en-US" altLang="en-US"/>
          </a:p>
        </p:txBody>
      </p:sp>
      <p:sp>
        <p:nvSpPr>
          <p:cNvPr id="31"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32" name=""/>
          <p:cNvSpPr>
            <a:spLocks noGrp="1"/>
          </p:cNvSpPr>
          <p:nvPr>
            <p:ph type="sldNum" sz="quarter" idx="4"/>
          </p:nvPr>
        </p:nvSpPr>
        <p:spPr>
          <a:xfrm>
            <a:off x="8737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Vertical Title and Text" type="vertTitleAndTx" preserve="1">
  <p:cSld name="Vertical Title and Text">
    <p:spTree>
      <p:nvGrpSpPr>
        <p:cNvPr id="1" name=""/>
        <p:cNvGrpSpPr/>
        <p:nvPr/>
      </p:nvGrpSpPr>
      <p:grpSpPr>
        <a:xfrm>
          <a:off x="0" y="0"/>
          <a:ext cx="0" cy="0"/>
          <a:chOff x="0" y="0"/>
          <a:chExt cx="0" cy="0"/>
        </a:xfrm>
      </p:grpSpPr>
      <p:sp>
        <p:nvSpPr>
          <p:cNvPr id="2" name=""/>
          <p:cNvSpPr>
            <a:spLocks noGrp="1"/>
          </p:cNvSpPr>
          <p:nvPr>
            <p:ph type="title" orient="vert" idx="0"/>
          </p:nvPr>
        </p:nvSpPr>
        <p:spPr>
          <a:xfrm>
            <a:off x="9563099" y="274638"/>
            <a:ext cx="1771687" cy="5851525"/>
          </a:xfrm>
        </p:spPr>
        <p:txBody>
          <a:bodyPr vert="eaVert"/>
          <a:lstStyle>
            <a:lvl1pPr>
              <a:defRPr sz="4000"/>
            </a:lvl1pPr>
          </a:lstStyle>
          <a:p>
            <a:pPr lvl="0">
              <a:defRPr lang="ko-KR" altLang="en-US"/>
            </a:pPr>
            <a:r>
              <a:rPr lang="ko-KR" altLang="en-US"/>
              <a:t>마스터 제목 스타일 편집</a:t>
            </a:r>
            <a:endParaRPr lang="ko-KR" altLang="en-US"/>
          </a:p>
        </p:txBody>
      </p:sp>
      <p:sp>
        <p:nvSpPr>
          <p:cNvPr id="3" name=""/>
          <p:cNvSpPr>
            <a:spLocks noGrp="1"/>
          </p:cNvSpPr>
          <p:nvPr>
            <p:ph type="body" orient="vert" idx="1"/>
          </p:nvPr>
        </p:nvSpPr>
        <p:spPr>
          <a:xfrm>
            <a:off x="609599" y="274638"/>
            <a:ext cx="8712199" cy="5851525"/>
          </a:xfrm>
        </p:spPr>
        <p:txBody>
          <a:bodyPr vert="eaVert"/>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4" name=""/>
          <p:cNvSpPr>
            <a:spLocks noGrp="1"/>
          </p:cNvSpPr>
          <p:nvPr>
            <p:ph type="dt" sz="half" idx="2"/>
          </p:nvPr>
        </p:nvSpPr>
        <p:spPr>
          <a:xfrm>
            <a:off x="609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A7472CE9-B8EB-4679-83AE-41385D2D6FE1}" type="datetime1">
              <a:rPr lang="ko-KR" altLang="en-US"/>
              <a:pPr lvl="0">
                <a:defRPr lang="ko-KR" altLang="en-US"/>
              </a:pPr>
              <a:t>2023-08-19</a:t>
            </a:fld>
            <a:endParaRPr lang="en-US" altLang="en-US"/>
          </a:p>
        </p:txBody>
      </p:sp>
      <p:sp>
        <p:nvSpPr>
          <p:cNvPr id="15"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16" name=""/>
          <p:cNvSpPr>
            <a:spLocks noGrp="1"/>
          </p:cNvSpPr>
          <p:nvPr>
            <p:ph type="sldNum" sz="quarter" idx="4"/>
          </p:nvPr>
        </p:nvSpPr>
        <p:spPr>
          <a:xfrm>
            <a:off x="8737599" y="6356350"/>
            <a:ext cx="2597186"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grpSp>
        <p:nvGrpSpPr>
          <p:cNvPr id="12" name=""/>
          <p:cNvGrpSpPr/>
          <p:nvPr/>
        </p:nvGrpSpPr>
        <p:grpSpPr>
          <a:xfrm rot="0">
            <a:off x="11409679" y="-5644"/>
            <a:ext cx="591861" cy="6863644"/>
            <a:chOff x="8557260" y="-5644"/>
            <a:chExt cx="443896" cy="6863644"/>
          </a:xfrm>
        </p:grpSpPr>
        <p:sp>
          <p:nvSpPr>
            <p:cNvPr id="8" name=""/>
            <p:cNvSpPr/>
            <p:nvPr/>
          </p:nvSpPr>
          <p:spPr>
            <a:xfrm rot="10800000" flipV="1">
              <a:off x="8571966"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9" name=""/>
            <p:cNvSpPr/>
            <p:nvPr/>
          </p:nvSpPr>
          <p:spPr>
            <a:xfrm>
              <a:off x="8786842"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1" name="" descr="pattern.png"/>
            <p:cNvPicPr>
              <a:picLocks noChangeAspect="1"/>
            </p:cNvPicPr>
            <p:nvPr/>
          </p:nvPicPr>
          <p:blipFill rotWithShape="1">
            <a:blip r:embed="rId2">
              <a:alphaModFix/>
              <a:lum/>
            </a:blip>
            <a:stretch>
              <a:fillRect/>
            </a:stretch>
          </p:blipFill>
          <p:spPr>
            <a:xfrm>
              <a:off x="8557260" y="0"/>
              <a:ext cx="443896" cy="6858000"/>
            </a:xfrm>
            <a:prstGeom prst="rect">
              <a:avLst/>
            </a:prstGeom>
            <a:noFill/>
            <a:ln>
              <a:noFill/>
            </a:ln>
          </p:spPr>
        </p:pic>
      </p:gr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Title and Content" type="obj" preserve="1">
  <p:cSld name="Title and Content">
    <p:spTree>
      <p:nvGrpSpPr>
        <p:cNvPr id="1" name=""/>
        <p:cNvGrpSpPr/>
        <p:nvPr/>
      </p:nvGrpSpPr>
      <p:grpSpPr>
        <a:xfrm>
          <a:off x="0" y="0"/>
          <a:ext cx="0" cy="0"/>
          <a:chOff x="0" y="0"/>
          <a:chExt cx="0" cy="0"/>
        </a:xfrm>
      </p:grpSpPr>
      <p:sp>
        <p:nvSpPr>
          <p:cNvPr id="7" name=""/>
          <p:cNvSpPr>
            <a:spLocks noGrp="1"/>
          </p:cNvSpPr>
          <p:nvPr>
            <p:ph type="title" idx="0"/>
          </p:nvPr>
        </p:nvSpPr>
        <p:spPr>
          <a:xfrm>
            <a:off x="609599" y="188890"/>
            <a:ext cx="10972799" cy="801710"/>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
          <p:cNvSpPr>
            <a:spLocks noGrp="1"/>
          </p:cNvSpPr>
          <p:nvPr>
            <p:ph idx="1"/>
          </p:nvPr>
        </p:nvSpPr>
        <p:spPr/>
        <p:txBody>
          <a:bodyPr/>
          <a:lstStyle>
            <a:lvl3pPr>
              <a:buClr>
                <a:schemeClr val="tx2"/>
              </a:buClr>
              <a:defRPr/>
            </a:lvl3pPr>
            <a:lvl5pPr>
              <a:buFont typeface="Arial"/>
              <a:buChar char="«"/>
              <a:defRPr/>
            </a:lvl5pPr>
            <a:lvl6pPr>
              <a:buFont typeface="Arial"/>
              <a:buChar char="«"/>
              <a:defRPr/>
            </a:lvl6pPr>
            <a:lvl7pPr>
              <a:buFont typeface="Arial"/>
              <a:buChar char="«"/>
              <a:defRPr/>
            </a:lvl7pPr>
            <a:lvl8pPr>
              <a:buFont typeface="Arial"/>
              <a:buChar char="«"/>
              <a:defRPr/>
            </a:lvl8pPr>
            <a:lvl9pPr>
              <a:buFont typeface="Arial"/>
              <a:buChar char="«"/>
              <a:defRPr/>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1" name=""/>
          <p:cNvSpPr>
            <a:spLocks noGrp="1"/>
          </p:cNvSpPr>
          <p:nvPr>
            <p:ph type="dt" sz="half" idx="2"/>
          </p:nvPr>
        </p:nvSpPr>
        <p:spPr>
          <a:xfrm>
            <a:off x="609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7F1591C6-AF10-4DAF-8E5D-638E6E4F1527}" type="datetime1">
              <a:rPr lang="ko-KR" altLang="en-US"/>
              <a:pPr lvl="0">
                <a:defRPr lang="ko-KR" altLang="en-US"/>
              </a:pPr>
              <a:t>2023-08-19</a:t>
            </a:fld>
            <a:endParaRPr lang="en-US" altLang="en-US"/>
          </a:p>
        </p:txBody>
      </p:sp>
      <p:sp>
        <p:nvSpPr>
          <p:cNvPr id="12"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13" name=""/>
          <p:cNvSpPr>
            <a:spLocks noGrp="1"/>
          </p:cNvSpPr>
          <p:nvPr>
            <p:ph type="sldNum" sz="quarter" idx="4"/>
          </p:nvPr>
        </p:nvSpPr>
        <p:spPr>
          <a:xfrm>
            <a:off x="8737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Blank" type="blank" preserve="1">
  <p:cSld name="Blank">
    <p:bg>
      <p:bgRef idx="1001">
        <a:schemeClr val="bg2"/>
      </p:bgRef>
    </p:bg>
    <p:spTree>
      <p:nvGrpSpPr>
        <p:cNvPr id="1" name=""/>
        <p:cNvGrpSpPr/>
        <p:nvPr/>
      </p:nvGrpSpPr>
      <p:grpSpPr>
        <a:xfrm>
          <a:off x="0" y="0"/>
          <a:ext cx="0" cy="0"/>
          <a:chOff x="0" y="0"/>
          <a:chExt cx="0" cy="0"/>
        </a:xfrm>
      </p:grpSpPr>
      <p:sp>
        <p:nvSpPr>
          <p:cNvPr id="9" name=""/>
          <p:cNvSpPr>
            <a:spLocks noGrp="1"/>
          </p:cNvSpPr>
          <p:nvPr>
            <p:ph type="dt" sz="half" idx="2"/>
          </p:nvPr>
        </p:nvSpPr>
        <p:spPr>
          <a:xfrm>
            <a:off x="609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F94E55DD-F103-4410-B26F-629AFAFC9633}" type="datetime1">
              <a:rPr lang="ko-KR" altLang="en-US"/>
              <a:pPr lvl="0">
                <a:defRPr lang="ko-KR" altLang="en-US"/>
              </a:pPr>
              <a:t>2023-08-19</a:t>
            </a:fld>
            <a:endParaRPr lang="en-US" altLang="en-US"/>
          </a:p>
        </p:txBody>
      </p:sp>
      <p:sp>
        <p:nvSpPr>
          <p:cNvPr id="10"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11" name=""/>
          <p:cNvSpPr>
            <a:spLocks noGrp="1"/>
          </p:cNvSpPr>
          <p:nvPr>
            <p:ph type="sldNum" sz="quarter" idx="4"/>
          </p:nvPr>
        </p:nvSpPr>
        <p:spPr>
          <a:xfrm>
            <a:off x="8737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Section Header" type="secHead" preserve="1">
  <p:cSld name="Section Header">
    <p:spTree>
      <p:nvGrpSpPr>
        <p:cNvPr id="1" name=""/>
        <p:cNvGrpSpPr/>
        <p:nvPr/>
      </p:nvGrpSpPr>
      <p:grpSpPr>
        <a:xfrm>
          <a:off x="0" y="0"/>
          <a:ext cx="0" cy="0"/>
          <a:chOff x="0" y="0"/>
          <a:chExt cx="0" cy="0"/>
        </a:xfrm>
      </p:grpSpPr>
      <p:grpSp>
        <p:nvGrpSpPr>
          <p:cNvPr id="7" name=""/>
          <p:cNvGrpSpPr/>
          <p:nvPr/>
        </p:nvGrpSpPr>
        <p:grpSpPr>
          <a:xfrm rot="0">
            <a:off x="0" y="-5644"/>
            <a:ext cx="12191999" cy="6863644"/>
            <a:chOff x="0" y="-5644"/>
            <a:chExt cx="9144000" cy="6863644"/>
          </a:xfrm>
        </p:grpSpPr>
        <p:grpSp>
          <p:nvGrpSpPr>
            <p:cNvPr id="8" name=""/>
            <p:cNvGrpSpPr/>
            <p:nvPr/>
          </p:nvGrpSpPr>
          <p:grpSpPr>
            <a:xfrm rot="0">
              <a:off x="714348" y="-5644"/>
              <a:ext cx="72000" cy="6863644"/>
              <a:chOff x="8286214" y="-5644"/>
              <a:chExt cx="72000" cy="6863644"/>
            </a:xfrm>
          </p:grpSpPr>
          <p:sp>
            <p:nvSpPr>
              <p:cNvPr id="34" name=""/>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35" name="" descr="pattern.png"/>
              <p:cNvPicPr>
                <a:picLocks noChangeAspect="1"/>
              </p:cNvPicPr>
              <p:nvPr/>
            </p:nvPicPr>
            <p:blipFill rotWithShape="1">
              <a:blip r:embed="rId2">
                <a:alphaModFix/>
                <a:lum/>
              </a:blip>
              <a:srcRect/>
              <a:stretch>
                <a:fillRect/>
              </a:stretch>
            </p:blipFill>
            <p:spPr>
              <a:xfrm>
                <a:off x="8286750" y="0"/>
                <a:ext cx="71464" cy="6858000"/>
              </a:xfrm>
              <a:prstGeom prst="rect">
                <a:avLst/>
              </a:prstGeom>
            </p:spPr>
          </p:pic>
        </p:grpSp>
        <p:grpSp>
          <p:nvGrpSpPr>
            <p:cNvPr id="9" name=""/>
            <p:cNvGrpSpPr/>
            <p:nvPr/>
          </p:nvGrpSpPr>
          <p:grpSpPr>
            <a:xfrm rot="0">
              <a:off x="0" y="5786453"/>
              <a:ext cx="9144000" cy="71455"/>
              <a:chOff x="0" y="5786453"/>
              <a:chExt cx="9144000" cy="71455"/>
            </a:xfrm>
          </p:grpSpPr>
          <p:sp>
            <p:nvSpPr>
              <p:cNvPr id="32" name=""/>
              <p:cNvSpPr/>
              <p:nvPr/>
            </p:nvSpPr>
            <p:spPr>
              <a:xfrm rot="16200000">
                <a:off x="4536281" y="1250173"/>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33" name="" descr="pattern.png"/>
              <p:cNvPicPr>
                <a:picLocks noChangeAspect="1"/>
              </p:cNvPicPr>
              <p:nvPr/>
            </p:nvPicPr>
            <p:blipFill rotWithShape="1">
              <a:blip r:embed="rId3">
                <a:alphaModFix/>
                <a:lum/>
              </a:blip>
              <a:srcRect/>
              <a:stretch>
                <a:fillRect/>
              </a:stretch>
            </p:blipFill>
            <p:spPr>
              <a:xfrm>
                <a:off x="0" y="5786453"/>
                <a:ext cx="9144000" cy="71455"/>
              </a:xfrm>
              <a:prstGeom prst="rect">
                <a:avLst/>
              </a:prstGeom>
              <a:noFill/>
              <a:ln>
                <a:noFill/>
              </a:ln>
            </p:spPr>
          </p:pic>
        </p:grpSp>
        <p:grpSp>
          <p:nvGrpSpPr>
            <p:cNvPr id="10" name=""/>
            <p:cNvGrpSpPr/>
            <p:nvPr/>
          </p:nvGrpSpPr>
          <p:grpSpPr>
            <a:xfrm rot="0">
              <a:off x="0" y="1500157"/>
              <a:ext cx="9144000" cy="71455"/>
              <a:chOff x="0" y="1000108"/>
              <a:chExt cx="9144000" cy="71455"/>
            </a:xfrm>
          </p:grpSpPr>
          <p:sp>
            <p:nvSpPr>
              <p:cNvPr id="30" name=""/>
              <p:cNvSpPr/>
              <p:nvPr/>
            </p:nvSpPr>
            <p:spPr>
              <a:xfrm rot="16200000">
                <a:off x="4536281" y="-3536172"/>
                <a:ext cx="71438"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31" name="" descr="pattern.png"/>
              <p:cNvPicPr>
                <a:picLocks noChangeAspect="1"/>
              </p:cNvPicPr>
              <p:nvPr/>
            </p:nvPicPr>
            <p:blipFill rotWithShape="1">
              <a:blip r:embed="rId4">
                <a:alphaModFix/>
                <a:lum/>
              </a:blip>
              <a:srcRect/>
              <a:stretch>
                <a:fillRect/>
              </a:stretch>
            </p:blipFill>
            <p:spPr>
              <a:xfrm>
                <a:off x="0" y="1000108"/>
                <a:ext cx="9144000" cy="71455"/>
              </a:xfrm>
              <a:prstGeom prst="rect">
                <a:avLst/>
              </a:prstGeom>
              <a:noFill/>
              <a:ln>
                <a:noFill/>
              </a:ln>
            </p:spPr>
          </p:pic>
        </p:grpSp>
        <p:grpSp>
          <p:nvGrpSpPr>
            <p:cNvPr id="11" name=""/>
            <p:cNvGrpSpPr/>
            <p:nvPr/>
          </p:nvGrpSpPr>
          <p:grpSpPr>
            <a:xfrm rot="0">
              <a:off x="8286214" y="-5644"/>
              <a:ext cx="72000" cy="6863644"/>
              <a:chOff x="8286214" y="-5644"/>
              <a:chExt cx="72000" cy="6863644"/>
            </a:xfrm>
          </p:grpSpPr>
          <p:sp>
            <p:nvSpPr>
              <p:cNvPr id="28" name=""/>
              <p:cNvSpPr/>
              <p:nvPr/>
            </p:nvSpPr>
            <p:spPr>
              <a:xfrm rot="10800000" flipV="1">
                <a:off x="8286214" y="-5644"/>
                <a:ext cx="72000"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9" name="" descr="pattern.png"/>
              <p:cNvPicPr>
                <a:picLocks noChangeAspect="1"/>
              </p:cNvPicPr>
              <p:nvPr/>
            </p:nvPicPr>
            <p:blipFill rotWithShape="1">
              <a:blip r:embed="rId5">
                <a:alphaModFix/>
                <a:lum/>
              </a:blip>
              <a:srcRect/>
              <a:stretch>
                <a:fillRect/>
              </a:stretch>
            </p:blipFill>
            <p:spPr>
              <a:xfrm>
                <a:off x="8286750" y="0"/>
                <a:ext cx="71464" cy="6858000"/>
              </a:xfrm>
              <a:prstGeom prst="rect">
                <a:avLst/>
              </a:prstGeom>
            </p:spPr>
          </p:pic>
        </p:grpSp>
        <p:grpSp>
          <p:nvGrpSpPr>
            <p:cNvPr id="12" name=""/>
            <p:cNvGrpSpPr/>
            <p:nvPr/>
          </p:nvGrpSpPr>
          <p:grpSpPr>
            <a:xfrm rot="0">
              <a:off x="0" y="1141282"/>
              <a:ext cx="9144000" cy="216000"/>
              <a:chOff x="0" y="1141282"/>
              <a:chExt cx="9144000" cy="216000"/>
            </a:xfrm>
          </p:grpSpPr>
          <p:sp>
            <p:nvSpPr>
              <p:cNvPr id="26" name=""/>
              <p:cNvSpPr/>
              <p:nvPr/>
            </p:nvSpPr>
            <p:spPr>
              <a:xfrm rot="16200000">
                <a:off x="4464843" y="-3321876"/>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7" name="" descr="pattern.png"/>
              <p:cNvPicPr>
                <a:picLocks noChangeAspect="1"/>
              </p:cNvPicPr>
              <p:nvPr/>
            </p:nvPicPr>
            <p:blipFill rotWithShape="1">
              <a:blip r:embed="rId6">
                <a:alphaModFix/>
                <a:lum/>
              </a:blip>
              <a:srcRect/>
              <a:stretch>
                <a:fillRect/>
              </a:stretch>
            </p:blipFill>
            <p:spPr>
              <a:xfrm>
                <a:off x="0" y="1141282"/>
                <a:ext cx="9144000" cy="216000"/>
              </a:xfrm>
              <a:prstGeom prst="rect">
                <a:avLst/>
              </a:prstGeom>
              <a:noFill/>
              <a:ln>
                <a:noFill/>
              </a:ln>
            </p:spPr>
          </p:pic>
        </p:grpSp>
        <p:grpSp>
          <p:nvGrpSpPr>
            <p:cNvPr id="13" name=""/>
            <p:cNvGrpSpPr/>
            <p:nvPr/>
          </p:nvGrpSpPr>
          <p:grpSpPr>
            <a:xfrm rot="0">
              <a:off x="357158" y="0"/>
              <a:ext cx="214515" cy="6858000"/>
              <a:chOff x="357158" y="0"/>
              <a:chExt cx="214515" cy="6858000"/>
            </a:xfrm>
          </p:grpSpPr>
          <p:sp>
            <p:nvSpPr>
              <p:cNvPr id="24" name=""/>
              <p:cNvSpPr/>
              <p:nvPr/>
            </p:nvSpPr>
            <p:spPr>
              <a:xfrm>
                <a:off x="357158"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5" name="" descr="pattern.png"/>
              <p:cNvPicPr>
                <a:picLocks noChangeAspect="1"/>
              </p:cNvPicPr>
              <p:nvPr/>
            </p:nvPicPr>
            <p:blipFill rotWithShape="1">
              <a:blip r:embed="rId7">
                <a:alphaModFix/>
                <a:lum/>
              </a:blip>
              <a:srcRect/>
              <a:stretch>
                <a:fillRect/>
              </a:stretch>
            </p:blipFill>
            <p:spPr>
              <a:xfrm>
                <a:off x="357158" y="0"/>
                <a:ext cx="214515" cy="6858000"/>
              </a:xfrm>
              <a:prstGeom prst="rect">
                <a:avLst/>
              </a:prstGeom>
            </p:spPr>
          </p:pic>
        </p:grpSp>
        <p:grpSp>
          <p:nvGrpSpPr>
            <p:cNvPr id="14" name=""/>
            <p:cNvGrpSpPr/>
            <p:nvPr/>
          </p:nvGrpSpPr>
          <p:grpSpPr>
            <a:xfrm rot="0">
              <a:off x="8501090" y="0"/>
              <a:ext cx="215900" cy="6858000"/>
              <a:chOff x="8501090" y="0"/>
              <a:chExt cx="215900" cy="6858000"/>
            </a:xfrm>
          </p:grpSpPr>
          <p:sp>
            <p:nvSpPr>
              <p:cNvPr id="22" name=""/>
              <p:cNvSpPr/>
              <p:nvPr/>
            </p:nvSpPr>
            <p:spPr>
              <a:xfrm>
                <a:off x="8501090" y="0"/>
                <a:ext cx="2143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3" name="" descr="pattern.png"/>
              <p:cNvPicPr>
                <a:picLocks noChangeAspect="1"/>
              </p:cNvPicPr>
              <p:nvPr/>
            </p:nvPicPr>
            <p:blipFill rotWithShape="1">
              <a:blip r:embed="rId8">
                <a:alphaModFix/>
                <a:lum/>
              </a:blip>
              <a:srcRect l="10140" r="87500"/>
              <a:stretch>
                <a:fillRect/>
              </a:stretch>
            </p:blipFill>
            <p:spPr>
              <a:xfrm>
                <a:off x="8501090" y="0"/>
                <a:ext cx="215900" cy="6858000"/>
              </a:xfrm>
              <a:prstGeom prst="rect">
                <a:avLst/>
              </a:prstGeom>
            </p:spPr>
          </p:pic>
        </p:grpSp>
        <p:grpSp>
          <p:nvGrpSpPr>
            <p:cNvPr id="15" name=""/>
            <p:cNvGrpSpPr/>
            <p:nvPr/>
          </p:nvGrpSpPr>
          <p:grpSpPr>
            <a:xfrm rot="0">
              <a:off x="0" y="5427577"/>
              <a:ext cx="9144000" cy="216000"/>
              <a:chOff x="0" y="5427577"/>
              <a:chExt cx="9144000" cy="216000"/>
            </a:xfrm>
          </p:grpSpPr>
          <p:sp>
            <p:nvSpPr>
              <p:cNvPr id="20" name=""/>
              <p:cNvSpPr/>
              <p:nvPr/>
            </p:nvSpPr>
            <p:spPr>
              <a:xfrm rot="16200000">
                <a:off x="4464843" y="964420"/>
                <a:ext cx="214314"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21" name="" descr="pattern.png"/>
              <p:cNvPicPr>
                <a:picLocks noChangeAspect="1"/>
              </p:cNvPicPr>
              <p:nvPr/>
            </p:nvPicPr>
            <p:blipFill rotWithShape="1">
              <a:blip r:embed="rId9">
                <a:alphaModFix/>
                <a:lum/>
              </a:blip>
              <a:srcRect t="9310" b="87440"/>
              <a:stretch>
                <a:fillRect/>
              </a:stretch>
            </p:blipFill>
            <p:spPr>
              <a:xfrm>
                <a:off x="0" y="5427577"/>
                <a:ext cx="9144000" cy="216000"/>
              </a:xfrm>
              <a:prstGeom prst="rect">
                <a:avLst/>
              </a:prstGeom>
              <a:noFill/>
              <a:ln>
                <a:noFill/>
              </a:ln>
            </p:spPr>
          </p:pic>
        </p:grpSp>
        <p:sp>
          <p:nvSpPr>
            <p:cNvPr id="16" name=""/>
            <p:cNvSpPr/>
            <p:nvPr/>
          </p:nvSpPr>
          <p:spPr>
            <a:xfrm>
              <a:off x="357158" y="5429264"/>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17" name=""/>
            <p:cNvSpPr/>
            <p:nvPr/>
          </p:nvSpPr>
          <p:spPr>
            <a:xfrm>
              <a:off x="8501090" y="5429264"/>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18" name=""/>
            <p:cNvSpPr/>
            <p:nvPr/>
          </p:nvSpPr>
          <p:spPr>
            <a:xfrm>
              <a:off x="357158" y="114296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19" name=""/>
            <p:cNvSpPr/>
            <p:nvPr/>
          </p:nvSpPr>
          <p:spPr>
            <a:xfrm>
              <a:off x="8501090" y="1142967"/>
              <a:ext cx="216000" cy="2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grpSp>
      <p:sp>
        <p:nvSpPr>
          <p:cNvPr id="2" name=""/>
          <p:cNvSpPr>
            <a:spLocks noGrp="1"/>
          </p:cNvSpPr>
          <p:nvPr>
            <p:ph type="title" idx="0"/>
          </p:nvPr>
        </p:nvSpPr>
        <p:spPr>
          <a:xfrm>
            <a:off x="963083" y="2847295"/>
            <a:ext cx="10181201" cy="928705"/>
          </a:xfrm>
        </p:spPr>
        <p:txBody>
          <a:bodyPr anchor="t"/>
          <a:lstStyle>
            <a:lvl1pPr algn="ctr">
              <a:defRPr sz="5000" b="0" cap="all"/>
            </a:lvl1pPr>
          </a:lstStyle>
          <a:p>
            <a:pPr lvl="0">
              <a:defRPr lang="ko-KR" altLang="en-US"/>
            </a:pPr>
            <a:r>
              <a:rPr lang="ko-KR" altLang="en-US"/>
              <a:t>마스터 제목 스타일 편집</a:t>
            </a:r>
            <a:endParaRPr lang="ko-KR" altLang="en-US"/>
          </a:p>
        </p:txBody>
      </p:sp>
      <p:sp>
        <p:nvSpPr>
          <p:cNvPr id="3" name=""/>
          <p:cNvSpPr>
            <a:spLocks noGrp="1"/>
          </p:cNvSpPr>
          <p:nvPr>
            <p:ph type="body" idx="1"/>
          </p:nvPr>
        </p:nvSpPr>
        <p:spPr>
          <a:xfrm>
            <a:off x="963083" y="3786201"/>
            <a:ext cx="10181201" cy="428617"/>
          </a:xfrm>
        </p:spPr>
        <p:txBody>
          <a:bodyPr anchor="b">
            <a:no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lang="ko-KR" altLang="en-US"/>
            </a:pPr>
            <a:r>
              <a:rPr lang="ko-KR" altLang="en-US"/>
              <a:t>마스터 텍스트 스타일을 편집합니다</a:t>
            </a:r>
            <a:endParaRPr lang="ko-KR" altLang="en-US"/>
          </a:p>
        </p:txBody>
      </p:sp>
      <p:sp>
        <p:nvSpPr>
          <p:cNvPr id="39" name=""/>
          <p:cNvSpPr>
            <a:spLocks noGrp="1"/>
          </p:cNvSpPr>
          <p:nvPr>
            <p:ph type="dt" sz="half" idx="2"/>
          </p:nvPr>
        </p:nvSpPr>
        <p:spPr>
          <a:xfrm>
            <a:off x="1047714" y="6356350"/>
            <a:ext cx="2406685" cy="365125"/>
          </a:xfrm>
          <a:prstGeom prst="rect">
            <a:avLst/>
          </a:prstGeom>
        </p:spPr>
        <p:txBody>
          <a:bodyPr/>
          <a:lstStyle>
            <a:lvl1pPr>
              <a:defRPr>
                <a:solidFill>
                  <a:schemeClr val="accent1">
                    <a:lumMod val="50000"/>
                  </a:schemeClr>
                </a:solidFill>
              </a:defRPr>
            </a:lvl1pPr>
          </a:lstStyle>
          <a:p>
            <a:pPr lvl="0">
              <a:defRPr lang="ko-KR" altLang="en-US"/>
            </a:pPr>
            <a:fld id="{3902C6C6-3F84-4215-81C0-F77F11079D01}" type="datetime1">
              <a:rPr lang="ko-KR" altLang="en-US"/>
              <a:pPr lvl="0">
                <a:defRPr lang="ko-KR" altLang="en-US"/>
              </a:pPr>
              <a:t>2023-08-19</a:t>
            </a:fld>
            <a:endParaRPr lang="en-US" altLang="en-US"/>
          </a:p>
        </p:txBody>
      </p:sp>
      <p:sp>
        <p:nvSpPr>
          <p:cNvPr id="40"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41" name=""/>
          <p:cNvSpPr>
            <a:spLocks noGrp="1"/>
          </p:cNvSpPr>
          <p:nvPr>
            <p:ph type="sldNum" sz="quarter" idx="4"/>
          </p:nvPr>
        </p:nvSpPr>
        <p:spPr>
          <a:xfrm>
            <a:off x="8737599" y="6356350"/>
            <a:ext cx="2311434"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Two Content" type="twoObj" preserve="1">
  <p:cSld name="Two Content">
    <p:spTree>
      <p:nvGrpSpPr>
        <p:cNvPr id="1" name=""/>
        <p:cNvGrpSpPr/>
        <p:nvPr/>
      </p:nvGrpSpPr>
      <p:grpSpPr>
        <a:xfrm>
          <a:off x="0" y="0"/>
          <a:ext cx="0" cy="0"/>
          <a:chOff x="0" y="0"/>
          <a:chExt cx="0" cy="0"/>
        </a:xfrm>
      </p:grpSpPr>
      <p:sp>
        <p:nvSpPr>
          <p:cNvPr id="8" name=""/>
          <p:cNvSpPr>
            <a:spLocks noGrp="1"/>
          </p:cNvSpPr>
          <p:nvPr>
            <p:ph type="title" idx="0"/>
          </p:nvPr>
        </p:nvSpPr>
        <p:spPr>
          <a:xfrm>
            <a:off x="609599" y="188890"/>
            <a:ext cx="10972799" cy="801710"/>
          </a:xfrm>
          <a:prstGeom prst="rect">
            <a:avLst/>
          </a:prstGeom>
        </p:spPr>
        <p:txBody>
          <a:bodyPr vert="horz" lIns="91440" tIns="45720" rIns="91440" bIns="45720" anchor="ctr"/>
          <a:lstStyle/>
          <a:p>
            <a:pPr lvl="0">
              <a:defRPr lang="ko-KR" altLang="en-US"/>
            </a:pPr>
            <a:r>
              <a:rPr lang="ko-KR" altLang="en-US"/>
              <a:t>마스터 제목 스타일 편집</a:t>
            </a:r>
            <a:endParaRPr lang="ko-KR" altLang="en-US"/>
          </a:p>
        </p:txBody>
      </p:sp>
      <p:sp>
        <p:nvSpPr>
          <p:cNvPr id="3" name=""/>
          <p:cNvSpPr>
            <a:spLocks noGrp="1"/>
          </p:cNvSpPr>
          <p:nvPr>
            <p:ph sz="half" idx="1"/>
          </p:nvPr>
        </p:nvSpPr>
        <p:spPr>
          <a:xfrm>
            <a:off x="609599" y="1294723"/>
            <a:ext cx="5384799" cy="490511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4" name=""/>
          <p:cNvSpPr>
            <a:spLocks noGrp="1"/>
          </p:cNvSpPr>
          <p:nvPr>
            <p:ph sz="half" idx="2"/>
          </p:nvPr>
        </p:nvSpPr>
        <p:spPr>
          <a:xfrm>
            <a:off x="6197599" y="1294723"/>
            <a:ext cx="5384799" cy="490511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12" name=""/>
          <p:cNvSpPr>
            <a:spLocks noGrp="1"/>
          </p:cNvSpPr>
          <p:nvPr>
            <p:ph type="dt" sz="half" idx="10"/>
          </p:nvPr>
        </p:nvSpPr>
        <p:spPr>
          <a:xfrm>
            <a:off x="609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C8BE6D62-A22D-4D23-8202-C9BA0C58EC33}" type="datetime1">
              <a:rPr lang="ko-KR" altLang="en-US"/>
              <a:pPr lvl="0">
                <a:defRPr lang="ko-KR" altLang="en-US"/>
              </a:pPr>
              <a:t>2023-08-19</a:t>
            </a:fld>
            <a:endParaRPr lang="en-US" altLang="en-US"/>
          </a:p>
        </p:txBody>
      </p:sp>
      <p:sp>
        <p:nvSpPr>
          <p:cNvPr id="13"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14" name=""/>
          <p:cNvSpPr>
            <a:spLocks noGrp="1"/>
          </p:cNvSpPr>
          <p:nvPr>
            <p:ph type="sldNum" sz="quarter" idx="4"/>
          </p:nvPr>
        </p:nvSpPr>
        <p:spPr>
          <a:xfrm>
            <a:off x="8737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Title Only" type="titleOnly" preserve="1">
  <p:cSld name="Title Only">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9" name=""/>
          <p:cNvSpPr>
            <a:spLocks noGrp="1"/>
          </p:cNvSpPr>
          <p:nvPr>
            <p:ph type="dt" sz="half" idx="2"/>
          </p:nvPr>
        </p:nvSpPr>
        <p:spPr>
          <a:xfrm>
            <a:off x="609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E89667E5-30FF-44AF-A3B0-C0E00F8497C7}" type="datetime1">
              <a:rPr lang="ko-KR" altLang="en-US"/>
              <a:pPr lvl="0">
                <a:defRPr lang="ko-KR" altLang="en-US"/>
              </a:pPr>
              <a:t>2023-08-19</a:t>
            </a:fld>
            <a:endParaRPr lang="en-US" altLang="en-US"/>
          </a:p>
        </p:txBody>
      </p:sp>
      <p:sp>
        <p:nvSpPr>
          <p:cNvPr id="10"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11" name=""/>
          <p:cNvSpPr>
            <a:spLocks noGrp="1"/>
          </p:cNvSpPr>
          <p:nvPr>
            <p:ph type="sldNum" sz="quarter" idx="4"/>
          </p:nvPr>
        </p:nvSpPr>
        <p:spPr>
          <a:xfrm>
            <a:off x="8737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Table" type="tbl" preserve="1">
  <p:cSld name="Table">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lvl1pPr>
              <a:defRPr/>
            </a:lvl1pPr>
          </a:lstStyle>
          <a:p>
            <a:pPr lvl="0">
              <a:defRPr lang="ko-KR" altLang="en-US"/>
            </a:pPr>
            <a:r>
              <a:rPr lang="ko-KR" altLang="en-US"/>
              <a:t>마스터 제목 스타일 편집</a:t>
            </a:r>
            <a:endParaRPr lang="ko-KR" altLang="en-US"/>
          </a:p>
        </p:txBody>
      </p:sp>
      <p:sp>
        <p:nvSpPr>
          <p:cNvPr id="3" name=""/>
          <p:cNvSpPr>
            <a:spLocks noGrp="1" noTextEdit="1"/>
          </p:cNvSpPr>
          <p:nvPr>
            <p:ph type="tbl" sz="quarter" idx="13"/>
          </p:nvPr>
        </p:nvSpPr>
        <p:spPr>
          <a:xfrm>
            <a:off x="608037" y="1142984"/>
            <a:ext cx="10972799" cy="5025279"/>
          </a:xfrm>
        </p:spPr>
        <p:txBody>
          <a:bodyPr/>
          <a:lstStyle>
            <a:lvl1pPr>
              <a:buNone/>
              <a:defRPr/>
            </a:lvl1pPr>
          </a:lstStyle>
          <a:p>
            <a:pPr lvl="0">
              <a:defRPr lang="ko-KR" altLang="en-US"/>
            </a:pPr>
            <a:r>
              <a:rPr lang="ko-KR" altLang="en-US"/>
              <a:t>표를 추가하려면 아이콘을 클릭하십시오</a:t>
            </a:r>
            <a:endParaRPr lang="ko-KR" altLang="en-US"/>
          </a:p>
        </p:txBody>
      </p:sp>
      <p:sp>
        <p:nvSpPr>
          <p:cNvPr id="10" name=""/>
          <p:cNvSpPr>
            <a:spLocks noGrp="1"/>
          </p:cNvSpPr>
          <p:nvPr>
            <p:ph type="dt" sz="half" idx="2"/>
          </p:nvPr>
        </p:nvSpPr>
        <p:spPr>
          <a:xfrm>
            <a:off x="609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53AD9840-9A57-471A-A75C-A77D1FBC8A42}" type="datetime1">
              <a:rPr lang="ko-KR" altLang="en-US"/>
              <a:pPr lvl="0">
                <a:defRPr lang="ko-KR" altLang="en-US"/>
              </a:pPr>
              <a:t>2023-08-19</a:t>
            </a:fld>
            <a:endParaRPr lang="en-US" altLang="en-US"/>
          </a:p>
        </p:txBody>
      </p:sp>
      <p:sp>
        <p:nvSpPr>
          <p:cNvPr id="11"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12" name=""/>
          <p:cNvSpPr>
            <a:spLocks noGrp="1"/>
          </p:cNvSpPr>
          <p:nvPr>
            <p:ph type="sldNum" sz="quarter" idx="4"/>
          </p:nvPr>
        </p:nvSpPr>
        <p:spPr>
          <a:xfrm>
            <a:off x="8737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Four Content" type="fourObj" preserve="1">
  <p:cSld name="Four Content">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lang="ko-KR" altLang="en-US"/>
            </a:pPr>
            <a:r>
              <a:rPr lang="ko-KR" altLang="en-US"/>
              <a:t>마스터 제목 스타일 편집</a:t>
            </a:r>
            <a:endParaRPr lang="ko-KR" altLang="en-US"/>
          </a:p>
        </p:txBody>
      </p:sp>
      <p:sp>
        <p:nvSpPr>
          <p:cNvPr id="6" name=""/>
          <p:cNvSpPr>
            <a:spLocks noGrp="1"/>
          </p:cNvSpPr>
          <p:nvPr>
            <p:ph sz="quarter" idx="1"/>
          </p:nvPr>
        </p:nvSpPr>
        <p:spPr>
          <a:xfrm>
            <a:off x="609599" y="1286190"/>
            <a:ext cx="5384799" cy="24002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7" name=""/>
          <p:cNvSpPr>
            <a:spLocks noGrp="1"/>
          </p:cNvSpPr>
          <p:nvPr>
            <p:ph sz="quarter" idx="2"/>
          </p:nvPr>
        </p:nvSpPr>
        <p:spPr>
          <a:xfrm>
            <a:off x="6197599" y="1286190"/>
            <a:ext cx="5384799" cy="24002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8" name=""/>
          <p:cNvSpPr>
            <a:spLocks noGrp="1"/>
          </p:cNvSpPr>
          <p:nvPr>
            <p:ph sz="quarter" idx="3"/>
          </p:nvPr>
        </p:nvSpPr>
        <p:spPr>
          <a:xfrm>
            <a:off x="608037" y="3790019"/>
            <a:ext cx="5384799" cy="24002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9" name=""/>
          <p:cNvSpPr>
            <a:spLocks noGrp="1"/>
          </p:cNvSpPr>
          <p:nvPr>
            <p:ph sz="quarter" idx="4"/>
          </p:nvPr>
        </p:nvSpPr>
        <p:spPr>
          <a:xfrm>
            <a:off x="6196037" y="3790019"/>
            <a:ext cx="5384799" cy="24002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lang="ko-KR" altLang="en-US"/>
            </a:pPr>
            <a:r>
              <a:rPr lang="ko-KR" altLang="en-US"/>
              <a:t>마스터 텍스트 스타일을 편집합니다</a:t>
            </a:r>
            <a:endParaRPr lang="ko-KR" altLang="en-US"/>
          </a:p>
          <a:p>
            <a:pPr lvl="1">
              <a:defRPr lang="ko-KR" altLang="en-US"/>
            </a:pPr>
            <a:r>
              <a:rPr lang="ko-KR" altLang="en-US"/>
              <a:t>둘째 수준</a:t>
            </a:r>
            <a:endParaRPr lang="ko-KR" altLang="en-US"/>
          </a:p>
          <a:p>
            <a:pPr lvl="2">
              <a:defRPr lang="ko-KR" altLang="en-US"/>
            </a:pPr>
            <a:r>
              <a:rPr lang="ko-KR" altLang="en-US"/>
              <a:t>셋째 수준</a:t>
            </a:r>
            <a:endParaRPr lang="ko-KR" altLang="en-US"/>
          </a:p>
          <a:p>
            <a:pPr lvl="3">
              <a:defRPr lang="ko-KR" altLang="en-US"/>
            </a:pPr>
            <a:r>
              <a:rPr lang="ko-KR" altLang="en-US"/>
              <a:t>넷째 수준</a:t>
            </a:r>
            <a:endParaRPr lang="ko-KR" altLang="en-US"/>
          </a:p>
          <a:p>
            <a:pPr lvl="4">
              <a:defRPr lang="ko-KR" altLang="en-US"/>
            </a:pPr>
            <a:r>
              <a:rPr lang="ko-KR" altLang="en-US"/>
              <a:t>다섯째 수준</a:t>
            </a:r>
            <a:endParaRPr lang="ko-KR" altLang="en-US"/>
          </a:p>
        </p:txBody>
      </p:sp>
      <p:sp>
        <p:nvSpPr>
          <p:cNvPr id="3" name=""/>
          <p:cNvSpPr>
            <a:spLocks noGrp="1"/>
          </p:cNvSpPr>
          <p:nvPr>
            <p:ph type="dt" sz="half" idx="10"/>
          </p:nvPr>
        </p:nvSpPr>
        <p:spPr/>
        <p:txBody>
          <a:bodyPr/>
          <a:lstStyle/>
          <a:p>
            <a:pPr lvl="0">
              <a:defRPr lang="ko-KR" altLang="en-US"/>
            </a:pPr>
            <a:fld id="{A3801A92-6E33-49B7-9DEB-C26B4B81EA87}" type="datetime1">
              <a:rPr lang="ko-KR" altLang="en-US"/>
              <a:pPr lvl="0">
                <a:defRPr lang="ko-KR" altLang="en-US"/>
              </a:pPr>
              <a:t>2023-08-19</a:t>
            </a:fld>
            <a:endParaRPr lang="en-US" altLang="en-US"/>
          </a:p>
        </p:txBody>
      </p:sp>
      <p:sp>
        <p:nvSpPr>
          <p:cNvPr id="4" name=""/>
          <p:cNvSpPr>
            <a:spLocks noGrp="1"/>
          </p:cNvSpPr>
          <p:nvPr>
            <p:ph type="ftr" sz="quarter" idx="11"/>
          </p:nvPr>
        </p:nvSpPr>
        <p:spPr/>
        <p:txBody>
          <a:bodyPr/>
          <a:lstStyle/>
          <a:p>
            <a:pPr lvl="0">
              <a:defRPr lang="ko-KR" altLang="en-US"/>
            </a:pPr>
            <a:r>
              <a:rPr lang="en-US" altLang="ko-KR"/>
              <a:t/>
            </a:r>
            <a:endParaRPr lang="en-US" altLang="ko-KR"/>
          </a:p>
        </p:txBody>
      </p:sp>
      <p:sp>
        <p:nvSpPr>
          <p:cNvPr id="5" name=""/>
          <p:cNvSpPr>
            <a:spLocks noGrp="1"/>
          </p:cNvSpPr>
          <p:nvPr>
            <p:ph type="sldNum" sz="quarter" idx="12"/>
          </p:nvPr>
        </p:nvSpPr>
        <p:spPr/>
        <p:txBody>
          <a:bodyPr/>
          <a:lstStyle/>
          <a:p>
            <a:pPr lvl="0">
              <a:defRPr lang="ko-KR" altLang="en-US"/>
            </a:pPr>
            <a:fld id="{DF28FB93-0A08-4E7D-8E63-9EFA29F1E093}" type="slidenum">
              <a:rPr lang="en-US" altLang="en-US"/>
              <a:pPr lvl="0">
                <a:defRPr lang="ko-KR" altLang="en-US"/>
              </a:pPr>
              <a:t>‹#›</a:t>
            </a:fld>
            <a:endParaRPr lang="en-US"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1" matchingName="Picture with Caption" type="picTx" preserve="1">
  <p:cSld name="Picture with Caption">
    <p:bg>
      <p:bgRef idx="1002">
        <a:schemeClr val="bg1"/>
      </p:bgRef>
    </p:bg>
    <p:spTree>
      <p:nvGrpSpPr>
        <p:cNvPr id="1" name=""/>
        <p:cNvGrpSpPr/>
        <p:nvPr/>
      </p:nvGrpSpPr>
      <p:grpSpPr>
        <a:xfrm>
          <a:off x="0" y="0"/>
          <a:ext cx="0" cy="0"/>
          <a:chOff x="0" y="0"/>
          <a:chExt cx="0" cy="0"/>
        </a:xfrm>
      </p:grpSpPr>
      <p:grpSp>
        <p:nvGrpSpPr>
          <p:cNvPr id="8" name=""/>
          <p:cNvGrpSpPr/>
          <p:nvPr/>
        </p:nvGrpSpPr>
        <p:grpSpPr>
          <a:xfrm rot="0">
            <a:off x="0" y="1214422"/>
            <a:ext cx="12191999" cy="219091"/>
            <a:chOff x="0" y="1214422"/>
            <a:chExt cx="9144000" cy="219091"/>
          </a:xfrm>
        </p:grpSpPr>
        <p:sp>
          <p:nvSpPr>
            <p:cNvPr id="9" name=""/>
            <p:cNvSpPr/>
            <p:nvPr/>
          </p:nvSpPr>
          <p:spPr>
            <a:xfrm>
              <a:off x="0" y="1214422"/>
              <a:ext cx="9144000" cy="714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10" name=""/>
            <p:cNvSpPr/>
            <p:nvPr/>
          </p:nvSpPr>
          <p:spPr>
            <a:xfrm>
              <a:off x="0" y="1357298"/>
              <a:ext cx="9144000" cy="714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pic>
          <p:nvPicPr>
            <p:cNvPr id="11" name="" descr="pattern.png"/>
            <p:cNvPicPr>
              <a:picLocks noChangeAspect="1"/>
            </p:cNvPicPr>
            <p:nvPr/>
          </p:nvPicPr>
          <p:blipFill rotWithShape="1">
            <a:blip r:embed="rId2">
              <a:alphaModFix/>
              <a:lum/>
            </a:blip>
            <a:srcRect t="17710" b="79100"/>
            <a:stretch>
              <a:fillRect/>
            </a:stretch>
          </p:blipFill>
          <p:spPr>
            <a:xfrm>
              <a:off x="0" y="1214422"/>
              <a:ext cx="9144000" cy="219091"/>
            </a:xfrm>
            <a:prstGeom prst="rect">
              <a:avLst/>
            </a:prstGeom>
          </p:spPr>
        </p:pic>
      </p:grpSp>
      <p:sp>
        <p:nvSpPr>
          <p:cNvPr id="2" name=""/>
          <p:cNvSpPr>
            <a:spLocks noGrp="1"/>
          </p:cNvSpPr>
          <p:nvPr>
            <p:ph type="title" idx="0"/>
          </p:nvPr>
        </p:nvSpPr>
        <p:spPr>
          <a:xfrm>
            <a:off x="1072721" y="326571"/>
            <a:ext cx="9949191" cy="770804"/>
          </a:xfrm>
        </p:spPr>
        <p:txBody>
          <a:bodyPr anchor="ctr">
            <a:noAutofit/>
          </a:bodyPr>
          <a:lstStyle>
            <a:lvl1pPr algn="ctr">
              <a:defRPr sz="4000" b="0"/>
            </a:lvl1pPr>
          </a:lstStyle>
          <a:p>
            <a:pPr lvl="0">
              <a:defRPr lang="ko-KR" altLang="en-US"/>
            </a:pPr>
            <a:r>
              <a:rPr lang="ko-KR" altLang="en-US"/>
              <a:t>마스터 제목 스타일 편집</a:t>
            </a:r>
            <a:endParaRPr lang="ko-KR" altLang="en-US"/>
          </a:p>
        </p:txBody>
      </p:sp>
      <p:sp>
        <p:nvSpPr>
          <p:cNvPr id="3" name=""/>
          <p:cNvSpPr>
            <a:spLocks noGrp="1" noTextEdit="1"/>
          </p:cNvSpPr>
          <p:nvPr>
            <p:ph type="pic" idx="1"/>
          </p:nvPr>
        </p:nvSpPr>
        <p:spPr>
          <a:xfrm>
            <a:off x="2636485" y="1567543"/>
            <a:ext cx="6821663" cy="3837186"/>
          </a:xfrm>
          <a:solidFill>
            <a:srgbClr val="41320b"/>
          </a:solidFill>
          <a:ln w="12700">
            <a:solidFill>
              <a:schemeClr val="accent1"/>
            </a:solidFill>
          </a:ln>
        </p:spPr>
        <p:txBody>
          <a:bodyPr vert="horz" lIns="91440" tIns="45720" rIns="91440" bIns="45720"/>
          <a:lstStyle>
            <a:lvl1pPr marL="0" indent="0" algn="l" defTabSz="914400" rtl="0" eaLnBrk="1" latinLnBrk="1" hangingPunct="1">
              <a:spcBef>
                <a:spcPct val="20000"/>
              </a:spcBef>
              <a:buClr>
                <a:schemeClr val="tx2"/>
              </a:buClr>
              <a:buSzPct val="100000"/>
              <a:buFont typeface="Wingdings"/>
              <a:buNone/>
              <a:defRPr lang="ko-KR" altLang="en-US" sz="2000" kern="1200" dirty="0">
                <a:solidFill>
                  <a:srgbClr val="ffffff"/>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lang="ko-KR" altLang="en-US"/>
            </a:pPr>
            <a:r>
              <a:rPr lang="ko-KR" altLang="en-US"/>
              <a:t>그림을 추가하려면 아이콘을 클릭하십시오</a:t>
            </a:r>
            <a:endParaRPr lang="ko-KR" altLang="en-US"/>
          </a:p>
        </p:txBody>
      </p:sp>
      <p:sp>
        <p:nvSpPr>
          <p:cNvPr id="4" name=""/>
          <p:cNvSpPr>
            <a:spLocks noGrp="1"/>
          </p:cNvSpPr>
          <p:nvPr>
            <p:ph type="body" sz="half" idx="2"/>
          </p:nvPr>
        </p:nvSpPr>
        <p:spPr>
          <a:xfrm>
            <a:off x="2636486" y="5394489"/>
            <a:ext cx="6821661" cy="750560"/>
          </a:xfrm>
          <a:solidFill>
            <a:schemeClr val="tx2"/>
          </a:solidFill>
        </p:spPr>
        <p:txBody>
          <a:bodyPr vert="horz" lIns="91440" tIns="45720" rIns="91440" bIns="45720"/>
          <a:lstStyle>
            <a:lvl1pPr marL="0" indent="0">
              <a:buNone/>
              <a:defRPr lang="ko-KR" altLang="en-US" sz="1600" kern="1200" smtClean="0">
                <a:solidFill>
                  <a:srgbClr val="41320b"/>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1063125" latinLnBrk="1" hangingPunct="1">
              <a:spcBef>
                <a:spcPct val="20000"/>
              </a:spcBef>
              <a:buClr>
                <a:schemeClr val="tx2"/>
              </a:buClr>
              <a:buSzPct val="100000"/>
              <a:buFont typeface="Wingdings"/>
              <a:buNone/>
              <a:defRPr lang="ko-KR" altLang="en-US"/>
            </a:pPr>
            <a:r>
              <a:rPr lang="ko-KR" altLang="en-US"/>
              <a:t>마스터 텍스트 스타일을 편집합니다</a:t>
            </a:r>
            <a:endParaRPr lang="ko-KR" altLang="en-US"/>
          </a:p>
        </p:txBody>
      </p:sp>
      <p:sp>
        <p:nvSpPr>
          <p:cNvPr id="15" name=""/>
          <p:cNvSpPr>
            <a:spLocks noGrp="1"/>
          </p:cNvSpPr>
          <p:nvPr>
            <p:ph type="dt" sz="half" idx="10"/>
          </p:nvPr>
        </p:nvSpPr>
        <p:spPr>
          <a:xfrm>
            <a:off x="609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9DA2569A-5781-48D7-9EAE-A2AE01CEDC8F}" type="datetime1">
              <a:rPr lang="ko-KR" altLang="en-US"/>
              <a:pPr lvl="0">
                <a:defRPr lang="ko-KR" altLang="en-US"/>
              </a:pPr>
              <a:t>2023-08-19</a:t>
            </a:fld>
            <a:endParaRPr lang="en-US" altLang="en-US"/>
          </a:p>
        </p:txBody>
      </p:sp>
      <p:sp>
        <p:nvSpPr>
          <p:cNvPr id="16" name=""/>
          <p:cNvSpPr>
            <a:spLocks noGrp="1"/>
          </p:cNvSpPr>
          <p:nvPr>
            <p:ph type="ftr" sz="quarter" idx="3"/>
          </p:nvPr>
        </p:nvSpPr>
        <p:spPr>
          <a:xfrm>
            <a:off x="4165599" y="6356350"/>
            <a:ext cx="3860799" cy="365125"/>
          </a:xfrm>
          <a:prstGeom prst="rect">
            <a:avLst/>
          </a:prstGeom>
        </p:spPr>
        <p:txBody>
          <a:bodyPr/>
          <a:lstStyle>
            <a:lvl1pPr>
              <a:defRPr>
                <a:solidFill>
                  <a:schemeClr val="accent1">
                    <a:lumMod val="50000"/>
                  </a:schemeClr>
                </a:solidFill>
              </a:defRPr>
            </a:lvl1pPr>
          </a:lstStyle>
          <a:p>
            <a:pPr lvl="0">
              <a:defRPr lang="ko-KR" altLang="en-US"/>
            </a:pPr>
            <a:r>
              <a:rPr lang="en-US" altLang="ko-KR"/>
              <a:t/>
            </a:r>
            <a:endParaRPr lang="en-US" altLang="ko-KR"/>
          </a:p>
        </p:txBody>
      </p:sp>
      <p:sp>
        <p:nvSpPr>
          <p:cNvPr id="17" name=""/>
          <p:cNvSpPr>
            <a:spLocks noGrp="1"/>
          </p:cNvSpPr>
          <p:nvPr>
            <p:ph type="sldNum" sz="quarter" idx="4"/>
          </p:nvPr>
        </p:nvSpPr>
        <p:spPr>
          <a:xfrm>
            <a:off x="8737599" y="6356350"/>
            <a:ext cx="2844799" cy="365125"/>
          </a:xfrm>
          <a:prstGeom prst="rect">
            <a:avLst/>
          </a:prstGeom>
        </p:spPr>
        <p:txBody>
          <a:bodyPr/>
          <a:lstStyle>
            <a:lvl1pPr>
              <a:defRPr>
                <a:solidFill>
                  <a:schemeClr val="accent1">
                    <a:lumMod val="50000"/>
                  </a:schemeClr>
                </a:solidFill>
              </a:defRPr>
            </a:lvl1pPr>
          </a:lstStyle>
          <a:p>
            <a:pPr lvl="0">
              <a:defRPr lang="ko-KR" altLang="en-US"/>
            </a:pPr>
            <a:fld id="{DF28FB93-0A08-4E7D-8E63-9EFA29F1E093}" type="slidenum">
              <a:rPr lang="en-US" altLang="en-US"/>
              <a:pPr lvl="0">
                <a:defRPr lang="ko-KR" altLang="en-US"/>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14" Type="http://schemas.openxmlformats.org/officeDocument/2006/relationships/image" Target="../media/image1.png"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5" name=""/>
          <p:cNvSpPr/>
          <p:nvPr/>
        </p:nvSpPr>
        <p:spPr>
          <a:xfrm rot="10800000" flipV="1">
            <a:off x="380959" y="3881"/>
            <a:ext cx="95999" cy="68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51" name=""/>
          <p:cNvSpPr/>
          <p:nvPr/>
        </p:nvSpPr>
        <p:spPr>
          <a:xfrm>
            <a:off x="0" y="0"/>
            <a:ext cx="28575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lvl="0" algn="ctr">
              <a:defRPr lang="ko-KR" altLang="en-US"/>
            </a:pPr>
            <a:endParaRPr lang="en-US" altLang="ko-KR"/>
          </a:p>
        </p:txBody>
      </p:sp>
      <p:sp>
        <p:nvSpPr>
          <p:cNvPr id="2" name=""/>
          <p:cNvSpPr>
            <a:spLocks noGrp="1"/>
          </p:cNvSpPr>
          <p:nvPr>
            <p:ph type="title" idx="0"/>
          </p:nvPr>
        </p:nvSpPr>
        <p:spPr>
          <a:xfrm>
            <a:off x="609599" y="188890"/>
            <a:ext cx="10972799" cy="801710"/>
          </a:xfrm>
          <a:prstGeom prst="rect">
            <a:avLst/>
          </a:prstGeom>
        </p:spPr>
        <p:txBody>
          <a:bodyPr vert="horz" lIns="91440" tIns="45720" rIns="91440" bIns="45720" anchor="ctr"/>
          <a:lstStyle/>
          <a:p>
            <a:pPr lvl="0">
              <a:defRPr lang="ko-KR" altLang="en-US"/>
            </a:pPr>
            <a:r>
              <a:rPr lang="en-US" altLang="ko-KR"/>
              <a:t>Click to edit Master title style</a:t>
            </a:r>
            <a:endParaRPr lang="en-US" altLang="ko-KR"/>
          </a:p>
        </p:txBody>
      </p:sp>
      <p:sp>
        <p:nvSpPr>
          <p:cNvPr id="3" name=""/>
          <p:cNvSpPr>
            <a:spLocks noGrp="1"/>
          </p:cNvSpPr>
          <p:nvPr>
            <p:ph type="body" idx="1"/>
          </p:nvPr>
        </p:nvSpPr>
        <p:spPr>
          <a:xfrm>
            <a:off x="609599" y="1285860"/>
            <a:ext cx="10972799" cy="4913973"/>
          </a:xfrm>
          <a:prstGeom prst="rect">
            <a:avLst/>
          </a:prstGeom>
        </p:spPr>
        <p:txBody>
          <a:bodyPr vert="horz" lIns="91440" tIns="45720" rIns="91440" bIns="45720"/>
          <a:lstStyle/>
          <a:p>
            <a:pPr lvl="0">
              <a:defRPr lang="ko-KR" altLang="en-US"/>
            </a:pPr>
            <a:r>
              <a:rPr lang="en-US" altLang="ko-KR"/>
              <a:t>Click to edit Master text styles</a:t>
            </a:r>
            <a:endParaRPr lang="en-US" altLang="ko-KR"/>
          </a:p>
          <a:p>
            <a:pPr lvl="1">
              <a:defRPr lang="ko-KR" altLang="en-US"/>
            </a:pPr>
            <a:r>
              <a:rPr lang="en-US" altLang="ko-KR"/>
              <a:t>Second level</a:t>
            </a:r>
            <a:endParaRPr lang="en-US" altLang="ko-KR"/>
          </a:p>
          <a:p>
            <a:pPr lvl="2">
              <a:defRPr lang="ko-KR" altLang="en-US"/>
            </a:pPr>
            <a:r>
              <a:rPr lang="en-US" altLang="ko-KR"/>
              <a:t>Third level</a:t>
            </a:r>
            <a:endParaRPr lang="en-US" altLang="ko-KR"/>
          </a:p>
          <a:p>
            <a:pPr lvl="3">
              <a:defRPr lang="ko-KR" altLang="en-US"/>
            </a:pPr>
            <a:r>
              <a:rPr lang="en-US" altLang="ko-KR"/>
              <a:t>Fourth level</a:t>
            </a:r>
            <a:endParaRPr lang="en-US" altLang="ko-KR"/>
          </a:p>
          <a:p>
            <a:pPr lvl="4">
              <a:defRPr lang="ko-KR" altLang="en-US"/>
            </a:pPr>
            <a:r>
              <a:rPr lang="en-US" altLang="ko-KR"/>
              <a:t>Fifth level</a:t>
            </a:r>
            <a:endParaRPr lang="en-US" altLang="ko-KR"/>
          </a:p>
        </p:txBody>
      </p:sp>
      <p:sp>
        <p:nvSpPr>
          <p:cNvPr id="4" name=""/>
          <p:cNvSpPr>
            <a:spLocks noGrp="1"/>
          </p:cNvSpPr>
          <p:nvPr>
            <p:ph type="dt" sz="half" idx="2"/>
          </p:nvPr>
        </p:nvSpPr>
        <p:spPr>
          <a:xfrm>
            <a:off x="609599" y="6356350"/>
            <a:ext cx="2844799" cy="365125"/>
          </a:xfrm>
          <a:prstGeom prst="rect">
            <a:avLst/>
          </a:prstGeom>
        </p:spPr>
        <p:txBody>
          <a:bodyPr vert="horz" lIns="91440" tIns="45720" rIns="91440" bIns="45720" anchor="ctr"/>
          <a:lstStyle>
            <a:lvl1pPr algn="l">
              <a:defRPr sz="1200">
                <a:solidFill>
                  <a:schemeClr val="accent1">
                    <a:lumMod val="50000"/>
                  </a:schemeClr>
                </a:solidFill>
              </a:defRPr>
            </a:lvl1pPr>
          </a:lstStyle>
          <a:p>
            <a:pPr lvl="0">
              <a:defRPr lang="ko-KR" altLang="en-US"/>
            </a:pPr>
            <a:fld id="{1A3D5110-9FE0-496F-B26A-071D02F2DE37}" type="datetime1">
              <a:rPr lang="en-US" altLang="ko-KR"/>
              <a:pPr lvl="0">
                <a:defRPr lang="ko-KR" altLang="en-US"/>
              </a:pPr>
              <a:t>8/19/2023</a:t>
            </a:fld>
            <a:endParaRPr lang="en-US" altLang="ko-KR"/>
          </a:p>
        </p:txBody>
      </p:sp>
      <p:sp>
        <p:nvSpPr>
          <p:cNvPr id="5" name=""/>
          <p:cNvSpPr>
            <a:spLocks noGrp="1"/>
          </p:cNvSpPr>
          <p:nvPr>
            <p:ph type="ftr" sz="quarter" idx="3"/>
          </p:nvPr>
        </p:nvSpPr>
        <p:spPr>
          <a:xfrm>
            <a:off x="4165599" y="6356350"/>
            <a:ext cx="3860799" cy="365125"/>
          </a:xfrm>
          <a:prstGeom prst="rect">
            <a:avLst/>
          </a:prstGeom>
        </p:spPr>
        <p:txBody>
          <a:bodyPr vert="horz" lIns="91440" tIns="45720" rIns="91440" bIns="45720" anchor="ctr"/>
          <a:lstStyle>
            <a:lvl1pPr algn="ctr">
              <a:defRPr sz="1200">
                <a:solidFill>
                  <a:schemeClr val="accent1">
                    <a:lumMod val="50000"/>
                  </a:schemeClr>
                </a:solidFill>
              </a:defRPr>
            </a:lvl1pPr>
          </a:lstStyle>
          <a:p>
            <a:pPr lvl="0">
              <a:defRPr lang="ko-KR" altLang="en-US"/>
            </a:pPr>
            <a:r>
              <a:rPr lang="en-US" altLang="ko-KR"/>
              <a:t/>
            </a:r>
            <a:endParaRPr lang="en-US" altLang="ko-KR"/>
          </a:p>
        </p:txBody>
      </p:sp>
      <p:sp>
        <p:nvSpPr>
          <p:cNvPr id="6" name=""/>
          <p:cNvSpPr>
            <a:spLocks noGrp="1"/>
          </p:cNvSpPr>
          <p:nvPr>
            <p:ph type="sldNum" sz="quarter" idx="4"/>
          </p:nvPr>
        </p:nvSpPr>
        <p:spPr>
          <a:xfrm>
            <a:off x="8737599" y="6356350"/>
            <a:ext cx="2844799" cy="365125"/>
          </a:xfrm>
          <a:prstGeom prst="rect">
            <a:avLst/>
          </a:prstGeom>
        </p:spPr>
        <p:txBody>
          <a:bodyPr vert="horz" lIns="91440" tIns="45720" rIns="91440" bIns="45720" anchor="ctr"/>
          <a:lstStyle>
            <a:lvl1pPr algn="r">
              <a:defRPr sz="1200">
                <a:solidFill>
                  <a:schemeClr val="accent1">
                    <a:lumMod val="50000"/>
                  </a:schemeClr>
                </a:solidFill>
              </a:defRPr>
            </a:lvl1pPr>
          </a:lstStyle>
          <a:p>
            <a:pPr lvl="0">
              <a:defRPr lang="ko-KR" altLang="en-US"/>
            </a:pPr>
            <a:fld id="{DF28FB93-0A08-4E7D-8E63-9EFA29F1E093}" type="slidenum">
              <a:rPr lang="en-US" altLang="ko-KR"/>
              <a:pPr lvl="0">
                <a:defRPr lang="ko-KR" altLang="en-US"/>
              </a:pPr>
              <a:t>‹#›</a:t>
            </a:fld>
            <a:endParaRPr lang="en-US" altLang="ko-KR"/>
          </a:p>
        </p:txBody>
      </p:sp>
      <p:pic>
        <p:nvPicPr>
          <p:cNvPr id="12" name="" descr="pattern.png"/>
          <p:cNvPicPr>
            <a:picLocks noChangeAspect="1"/>
          </p:cNvPicPr>
          <p:nvPr/>
        </p:nvPicPr>
        <p:blipFill rotWithShape="1">
          <a:blip r:embed="rId14">
            <a:alphaModFix/>
            <a:lum/>
          </a:blip>
          <a:srcRect/>
          <a:stretch>
            <a:fillRect/>
          </a:stretch>
        </p:blipFill>
        <p:spPr>
          <a:xfrm>
            <a:off x="0" y="0"/>
            <a:ext cx="474133" cy="6858000"/>
          </a:xfrm>
          <a:prstGeom prst="rect">
            <a:avLst/>
          </a:prstGeom>
        </p:spPr>
      </p:pic>
    </p:spTree>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ransition xmlns:mc="http://schemas.openxmlformats.org/markup-compatibility/2006" xmlns:hp="http://schemas.haansoft.com/office/presentation/8.0" mc:Ignorable="hp" hp:hslDur="500"/>
  <p:hf sldNum="0" hdr="0" ftr="0" dt="0"/>
  <p:txStyles>
    <p:titleStyle>
      <a:lvl1pPr algn="l" defTabSz="914400" rtl="0" eaLnBrk="1" latinLnBrk="1" hangingPunct="1">
        <a:spcBef>
          <a:spcPct val="0"/>
        </a:spcBef>
        <a:buNone/>
        <a:defRPr sz="4400" b="0" kern="1200">
          <a:solidFill>
            <a:schemeClr val="accent1">
              <a:lumMod val="20000"/>
              <a:lumOff val="80000"/>
            </a:schemeClr>
          </a:solidFill>
          <a:latin typeface="+mj-lt"/>
          <a:ea typeface="+mj-ea"/>
          <a:cs typeface="+mj-cs"/>
        </a:defRPr>
      </a:lvl1pPr>
    </p:titleStyle>
    <p:bodyStyle>
      <a:lvl1pPr marL="177800" indent="-177800" algn="l" defTabSz="914400" rtl="0" eaLnBrk="1" latinLnBrk="1" hangingPunct="1">
        <a:spcBef>
          <a:spcPct val="20000"/>
        </a:spcBef>
        <a:buClr>
          <a:schemeClr val="tx2"/>
        </a:buClr>
        <a:buSzPct val="100000"/>
        <a:buFont typeface="Wingdings"/>
        <a:buChar char="§"/>
        <a:defRPr sz="2400" kern="1200">
          <a:solidFill>
            <a:schemeClr val="tx2"/>
          </a:solidFill>
          <a:latin typeface="+mn-lt"/>
          <a:ea typeface="+mn-ea"/>
          <a:cs typeface="+mn-cs"/>
        </a:defRPr>
      </a:lvl1pPr>
      <a:lvl2pPr marL="444500" indent="-215900" algn="l" defTabSz="914400" rtl="0" eaLnBrk="1" latinLnBrk="1" hangingPunct="1">
        <a:spcBef>
          <a:spcPct val="20000"/>
        </a:spcBef>
        <a:buClr>
          <a:schemeClr val="tx2">
            <a:lumMod val="90000"/>
            <a:lumOff val="10000"/>
          </a:schemeClr>
        </a:buClr>
        <a:buSzPct val="100000"/>
        <a:buFont typeface="Wingdings"/>
        <a:buChar char="§"/>
        <a:defRPr sz="2000" kern="1200">
          <a:solidFill>
            <a:schemeClr val="tx2"/>
          </a:solidFill>
          <a:latin typeface="+mn-lt"/>
          <a:ea typeface="+mn-ea"/>
          <a:cs typeface="+mn-cs"/>
        </a:defRPr>
      </a:lvl2pPr>
      <a:lvl3pPr marL="673100" indent="-228600" algn="l" defTabSz="914400" rtl="0" eaLnBrk="1" latinLnBrk="1" hangingPunct="1">
        <a:spcBef>
          <a:spcPct val="20000"/>
        </a:spcBef>
        <a:buClr>
          <a:schemeClr val="tx2"/>
        </a:buClr>
        <a:buSzPct val="100000"/>
        <a:buFont typeface="Wingdings"/>
        <a:buChar char="§"/>
        <a:defRPr sz="1800" kern="1200">
          <a:solidFill>
            <a:schemeClr val="tx2"/>
          </a:solidFill>
          <a:latin typeface="+mn-lt"/>
          <a:ea typeface="+mn-ea"/>
          <a:cs typeface="+mn-cs"/>
        </a:defRPr>
      </a:lvl3pPr>
      <a:lvl4pPr marL="901700" indent="-241300" algn="l" defTabSz="914400" rtl="0" eaLnBrk="1" latinLnBrk="1" hangingPunct="1">
        <a:spcBef>
          <a:spcPct val="20000"/>
        </a:spcBef>
        <a:buClr>
          <a:schemeClr val="tx2">
            <a:lumMod val="90000"/>
            <a:lumOff val="10000"/>
          </a:schemeClr>
        </a:buClr>
        <a:buSzPct val="100000"/>
        <a:buFont typeface="Arial"/>
        <a:buChar char="–"/>
        <a:defRPr sz="1600" kern="1200">
          <a:solidFill>
            <a:schemeClr val="tx2"/>
          </a:solidFill>
          <a:latin typeface="+mn-lt"/>
          <a:ea typeface="+mn-ea"/>
          <a:cs typeface="+mn-cs"/>
        </a:defRPr>
      </a:lvl4pPr>
      <a:lvl5pPr marL="1079500" indent="-177800" algn="l" defTabSz="914400" rtl="0" eaLnBrk="1" latinLnBrk="1" hangingPunct="1">
        <a:spcBef>
          <a:spcPct val="20000"/>
        </a:spcBef>
        <a:buClr>
          <a:schemeClr val="tx2"/>
        </a:buClr>
        <a:buSzPct val="100000"/>
        <a:buFont typeface="Arial"/>
        <a:buChar char="«"/>
        <a:defRPr lang="ko-KR" altLang="en-US" sz="1600" kern="1200" dirty="0">
          <a:solidFill>
            <a:schemeClr val="tx2"/>
          </a:solidFill>
          <a:latin typeface="+mn-lt"/>
          <a:ea typeface="+mn-ea"/>
          <a:cs typeface="+mn-cs"/>
        </a:defRPr>
      </a:lvl5pPr>
      <a:lvl6pPr marL="1308100" indent="-177800" algn="l" defTabSz="914400" rtl="0" eaLnBrk="1" latinLnBrk="1" hangingPunct="1">
        <a:spcBef>
          <a:spcPct val="20000"/>
        </a:spcBef>
        <a:buClr>
          <a:schemeClr val="tx2"/>
        </a:buClr>
        <a:buFont typeface="Tahoma"/>
        <a:buChar char="«"/>
        <a:defRPr sz="1600" kern="1200">
          <a:solidFill>
            <a:schemeClr val="tx2"/>
          </a:solidFill>
          <a:latin typeface="+mn-lt"/>
          <a:ea typeface="+mn-ea"/>
          <a:cs typeface="+mn-cs"/>
        </a:defRPr>
      </a:lvl6pPr>
      <a:lvl7pPr marL="1524000" indent="-177800" algn="l" defTabSz="914400" rtl="0" eaLnBrk="1" latinLnBrk="1" hangingPunct="1">
        <a:spcBef>
          <a:spcPct val="20000"/>
        </a:spcBef>
        <a:buClr>
          <a:schemeClr val="tx2"/>
        </a:buClr>
        <a:buFont typeface="Tahoma"/>
        <a:buChar char="«"/>
        <a:defRPr sz="1600" kern="1200">
          <a:solidFill>
            <a:schemeClr val="tx2"/>
          </a:solidFill>
          <a:latin typeface="+mn-lt"/>
          <a:ea typeface="+mn-ea"/>
          <a:cs typeface="+mn-cs"/>
        </a:defRPr>
      </a:lvl7pPr>
      <a:lvl8pPr marL="1701800" indent="-165100" algn="l" defTabSz="914400" rtl="0" eaLnBrk="1" latinLnBrk="1" hangingPunct="1">
        <a:spcBef>
          <a:spcPct val="20000"/>
        </a:spcBef>
        <a:buClr>
          <a:schemeClr val="tx2"/>
        </a:buClr>
        <a:buFont typeface="Tahoma"/>
        <a:buChar char="«"/>
        <a:defRPr sz="1600" kern="1200">
          <a:solidFill>
            <a:schemeClr val="tx2"/>
          </a:solidFill>
          <a:latin typeface="+mn-lt"/>
          <a:ea typeface="+mn-ea"/>
          <a:cs typeface="+mn-cs"/>
        </a:defRPr>
      </a:lvl8pPr>
      <a:lvl9pPr marL="1879600" indent="-165100" algn="l" defTabSz="914400" rtl="0" eaLnBrk="1" latinLnBrk="1" hangingPunct="1">
        <a:spcBef>
          <a:spcPct val="20000"/>
        </a:spcBef>
        <a:buClr>
          <a:schemeClr val="tx2"/>
        </a:buClr>
        <a:buFont typeface="Tahoma"/>
        <a:buChar char="«"/>
        <a:defRPr sz="1600" kern="1200">
          <a:solidFill>
            <a:schemeClr val="tx2"/>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 Id="rId3" Type="http://schemas.openxmlformats.org/officeDocument/2006/relationships/image" Target="../media/image11.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 Id="rId3" Type="http://schemas.openxmlformats.org/officeDocument/2006/relationships/image" Target="../media/image15.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ctrTitle" idx="0"/>
          </p:nvPr>
        </p:nvSpPr>
        <p:spPr/>
        <p:txBody>
          <a:bodyPr/>
          <a:lstStyle/>
          <a:p>
            <a:pPr lvl="0">
              <a:defRPr/>
            </a:pPr>
            <a:r>
              <a:rPr lang="en-US" altLang="ko-KR"/>
              <a:t>Centrality-Based Number of Cluster Estimation (CB-NCE) algorithm.</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a:pPr>
            <a:r>
              <a:rPr lang="en-US" altLang="ko-KR"/>
              <a:t>Conclusion:</a:t>
            </a:r>
            <a:endParaRPr lang="en-US" altLang="ko-KR"/>
          </a:p>
        </p:txBody>
      </p:sp>
      <p:sp>
        <p:nvSpPr>
          <p:cNvPr id="3" name=""/>
          <p:cNvSpPr>
            <a:spLocks noGrp="1"/>
          </p:cNvSpPr>
          <p:nvPr>
            <p:ph idx="1"/>
          </p:nvPr>
        </p:nvSpPr>
        <p:spPr/>
        <p:txBody>
          <a:bodyPr/>
          <a:lstStyle/>
          <a:p>
            <a:pPr lvl="0">
              <a:defRPr/>
            </a:pPr>
            <a:r>
              <a:rPr lang="en-US" altLang="ko-KR"/>
              <a:t>The CB-NCE algorithm provides a method to estimate the optimal number of clusters in graph clustering by utilizing centrality measures and minimizing the average central error. By following these steps, the algorithm identifies the correct number of clusters that best capture the underlying structure of the data in the graph.</a:t>
            </a:r>
            <a:endParaRPr lang="en-US" altLang="ko-KR"/>
          </a:p>
          <a:p>
            <a:pPr lvl="0">
              <a:defRPr/>
            </a:pPr>
            <a:r>
              <a:rPr lang="en-US" altLang="ko-KR"/>
              <a:t>our input is the data set and the output will be the optimal number of the cluster that used for the graphing cluster.</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a:pPr>
            <a:r>
              <a:rPr lang="en-US" altLang="ko-KR"/>
              <a:t>Problem Statement:</a:t>
            </a:r>
            <a:endParaRPr lang="en-US" altLang="ko-KR"/>
          </a:p>
        </p:txBody>
      </p:sp>
      <p:sp>
        <p:nvSpPr>
          <p:cNvPr id="3" name=""/>
          <p:cNvSpPr>
            <a:spLocks noGrp="1"/>
          </p:cNvSpPr>
          <p:nvPr>
            <p:ph idx="1"/>
          </p:nvPr>
        </p:nvSpPr>
        <p:spPr/>
        <p:txBody>
          <a:bodyPr/>
          <a:lstStyle/>
          <a:p>
            <a:pPr lvl="0">
              <a:defRPr/>
            </a:pPr>
            <a:r>
              <a:rPr lang="en-US" altLang="ko-KR" b="1"/>
              <a:t>Graph clustering is the process of grouping nodes in a graph such that nodes within the same group (cluster) are more similar to each other than to nodes in different clusters. One of the primary challenges in graph clustering is determining the correct number of clusters. This is crucial because different applications might have varying numbers of underlying clusters, and using an incorrect number of clusters can lead to inaccurate results.</a:t>
            </a:r>
            <a:endParaRPr lang="en-US" altLang="ko-KR" b="1"/>
          </a:p>
          <a:p>
            <a:pPr marL="0" lvl="0" indent="0">
              <a:buNone/>
              <a:defRPr/>
            </a:pPr>
            <a:endParaRPr lang="en-US" altLang="ko-KR" b="1"/>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type="title" idx="0"/>
          </p:nvPr>
        </p:nvSpPr>
        <p:spPr/>
        <p:txBody>
          <a:bodyPr/>
          <a:lstStyle/>
          <a:p>
            <a:pPr lvl="0">
              <a:defRPr/>
            </a:pPr>
            <a:r>
              <a:rPr lang="en-US" altLang="ko-KR"/>
              <a:t>problem solution</a:t>
            </a:r>
            <a:endParaRPr lang="en-US" altLang="ko-KR"/>
          </a:p>
        </p:txBody>
      </p:sp>
      <p:sp>
        <p:nvSpPr>
          <p:cNvPr id="3" name=""/>
          <p:cNvSpPr>
            <a:spLocks noGrp="1"/>
          </p:cNvSpPr>
          <p:nvPr>
            <p:ph idx="1"/>
          </p:nvPr>
        </p:nvSpPr>
        <p:spPr>
          <a:xfrm>
            <a:off x="609599" y="1285860"/>
            <a:ext cx="10972799" cy="5319292"/>
          </a:xfrm>
        </p:spPr>
        <p:txBody>
          <a:bodyPr/>
          <a:lstStyle/>
          <a:p>
            <a:pPr lvl="0">
              <a:defRPr/>
            </a:pPr>
            <a:r>
              <a:rPr lang="en-US" altLang="ko-KR"/>
              <a:t>Step 1: Centrality Measure Calculation:</a:t>
            </a:r>
            <a:endParaRPr lang="en-US" altLang="ko-KR"/>
          </a:p>
          <a:p>
            <a:pPr lvl="0">
              <a:defRPr/>
            </a:pPr>
            <a:r>
              <a:rPr lang="en-US" altLang="ko-KR"/>
              <a:t>In graph theory, centrality measures quantify the importance or influence of nodes within a graph. The CB-NCE algorithm utilizes centrality measures to estimate the correct number of clusters in a graph.</a:t>
            </a:r>
            <a:endParaRPr lang="en-US" altLang="ko-KR"/>
          </a:p>
          <a:p>
            <a:pPr lvl="0">
              <a:defRPr/>
            </a:pPr>
            <a:r>
              <a:rPr lang="en-US" altLang="ko-KR"/>
              <a:t>The algorithm considers three types of centrality measures: degree centrality, eigenvector centrality, and closeness centrality. These measures help identify the most important nodes in the graph.</a:t>
            </a:r>
            <a:endParaRPr lang="en-US" altLang="ko-KR"/>
          </a:p>
          <a:p>
            <a:pPr lvl="0">
              <a:defRPr/>
            </a:pPr>
            <a:r>
              <a:rPr lang="en-US" altLang="ko-KR"/>
              <a:t>and calculate it using this equation :</a:t>
            </a:r>
            <a:endParaRPr lang="en-US" altLang="ko-KR"/>
          </a:p>
          <a:p>
            <a:pPr marL="0" lvl="0" indent="0">
              <a:buNone/>
              <a:defRPr/>
            </a:pPr>
            <a:r>
              <a:rPr lang="en-US" altLang="ko-KR"/>
              <a:t>(Centrality(node_idx) = Σ(adjacencyMatrix[node_idx]))</a:t>
            </a:r>
            <a:endParaRPr lang="en-US" altLang="ko-KR"/>
          </a:p>
          <a:p>
            <a:pPr marL="0" lvl="0" indent="0">
              <a:buNone/>
              <a:defRPr/>
            </a:pPr>
            <a:endParaRPr lang="en-US" altLang="ko-KR"/>
          </a:p>
          <a:p>
            <a:pPr lvl="0">
              <a:defRPr/>
            </a:pPr>
            <a:r>
              <a:rPr lang="en-US" altLang="ko-KR"/>
              <a:t>Step 2: Cluster Generation:</a:t>
            </a:r>
            <a:endParaRPr lang="en-US" altLang="ko-KR"/>
          </a:p>
          <a:p>
            <a:pPr lvl="1">
              <a:defRPr/>
            </a:pPr>
            <a:r>
              <a:rPr lang="en-US" altLang="ko-KR"/>
              <a:t>The algorithm starts by generating clusters of nodes with varying numbers of clusters (K) from a specified range (Kmin to Kmax).</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
          <p:cNvSpPr>
            <a:spLocks noGrp="1"/>
          </p:cNvSpPr>
          <p:nvPr>
            <p:ph idx="1"/>
          </p:nvPr>
        </p:nvSpPr>
        <p:spPr>
          <a:xfrm>
            <a:off x="444500" y="356381"/>
            <a:ext cx="11302999" cy="6145238"/>
          </a:xfrm>
        </p:spPr>
        <p:txBody>
          <a:bodyPr/>
          <a:lstStyle/>
          <a:p>
            <a:pPr lvl="0">
              <a:defRPr/>
            </a:pPr>
            <a:r>
              <a:rPr lang="en-US" altLang="ko-KR"/>
              <a:t>Step 3: Cluster Center Determination:</a:t>
            </a:r>
            <a:endParaRPr lang="en-US" altLang="ko-KR"/>
          </a:p>
          <a:p>
            <a:pPr lvl="0">
              <a:defRPr/>
            </a:pPr>
            <a:r>
              <a:rPr lang="en-US" altLang="ko-KR"/>
              <a:t>For each cluster (CKk), the algorithm identifies the node with the highest centrality as the estimated center of that cluster.</a:t>
            </a:r>
            <a:endParaRPr lang="en-US" altLang="ko-KR"/>
          </a:p>
          <a:p>
            <a:pPr lvl="0">
              <a:defRPr/>
            </a:pPr>
            <a:r>
              <a:rPr lang="en-US" altLang="ko-KR"/>
              <a:t>In cases where multiple nodes have the same highest centrality, a new central node is virtually introduced and connected to the node with the highest centrality.</a:t>
            </a:r>
            <a:endParaRPr lang="en-US" altLang="ko-KR"/>
          </a:p>
          <a:p>
            <a:pPr marL="0" lvl="0" indent="0">
              <a:buNone/>
              <a:defRPr/>
            </a:pPr>
            <a:r>
              <a:rPr lang="en-US" altLang="ko-KR"/>
              <a:t>   </a:t>
            </a:r>
            <a:endParaRPr lang="en-US" altLang="ko-KR"/>
          </a:p>
          <a:p>
            <a:pPr lvl="0">
              <a:defRPr/>
            </a:pPr>
            <a:endParaRPr lang="en-US" altLang="ko-KR"/>
          </a:p>
          <a:p>
            <a:pPr marL="0" lvl="0" indent="0">
              <a:buNone/>
              <a:defRPr/>
            </a:pPr>
            <a:endParaRPr lang="en-US" altLang="ko-KR"/>
          </a:p>
          <a:p>
            <a:pPr lvl="0">
              <a:defRPr/>
            </a:pPr>
            <a:r>
              <a:rPr lang="en-US" altLang="ko-KR"/>
              <a:t>rkk: The centrality vector for kth cluster when the total number of the clusters is K.</a:t>
            </a:r>
            <a:endParaRPr lang="en-US" altLang="ko-KR"/>
          </a:p>
          <a:p>
            <a:pPr lvl="0">
              <a:defRPr/>
            </a:pPr>
            <a:r>
              <a:rPr lang="en-US" altLang="ko-KR"/>
              <a:t>CKk: kth graph cluster when the total number of clusters is K.</a:t>
            </a:r>
            <a:endParaRPr lang="en-US" altLang="ko-KR"/>
          </a:p>
        </p:txBody>
      </p:sp>
      <p:pic>
        <p:nvPicPr>
          <p:cNvPr id="4" name="Picture 3"/>
          <p:cNvPicPr>
            <a:picLocks noChangeAspect="1"/>
          </p:cNvPicPr>
          <p:nvPr/>
        </p:nvPicPr>
        <p:blipFill rotWithShape="1">
          <a:blip r:embed="rId2"/>
          <a:stretch>
            <a:fillRect/>
          </a:stretch>
        </p:blipFill>
        <p:spPr>
          <a:xfrm>
            <a:off x="4679206" y="2455828"/>
            <a:ext cx="5310491" cy="973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
          <p:cNvSpPr>
            <a:spLocks noGrp="1"/>
          </p:cNvSpPr>
          <p:nvPr>
            <p:ph idx="1"/>
          </p:nvPr>
        </p:nvSpPr>
        <p:spPr>
          <a:xfrm>
            <a:off x="609599" y="205139"/>
            <a:ext cx="10972799" cy="6251136"/>
          </a:xfrm>
        </p:spPr>
        <p:txBody>
          <a:bodyPr/>
          <a:lstStyle/>
          <a:p>
            <a:pPr lvl="0">
              <a:defRPr/>
            </a:pPr>
            <a:r>
              <a:rPr lang="en-US" altLang="ko-KR"/>
              <a:t>Step 4: Cluster Compactness Calculation:</a:t>
            </a:r>
            <a:endParaRPr lang="en-US" altLang="ko-KR"/>
          </a:p>
          <a:p>
            <a:pPr lvl="0">
              <a:defRPr/>
            </a:pPr>
            <a:r>
              <a:rPr lang="en-US" altLang="ko-KR"/>
              <a:t>The algorithm calculates the cluster compactness (yKk) for each cluster CKk. Cluster compactness measures how close the nodes in a cluster are to their estimated center.</a:t>
            </a:r>
            <a:endParaRPr lang="en-US" altLang="ko-KR"/>
          </a:p>
          <a:p>
            <a:pPr lvl="0">
              <a:defRPr/>
            </a:pPr>
            <a:r>
              <a:rPr lang="en-US" altLang="ko-KR"/>
              <a:t>ykk:cluster compactness</a:t>
            </a:r>
            <a:endParaRPr lang="en-US" altLang="ko-KR"/>
          </a:p>
          <a:p>
            <a:pPr lvl="0">
              <a:defRPr/>
            </a:pPr>
            <a:r>
              <a:rPr lang="en-US" altLang="ko-KR"/>
              <a:t>square[d(vKk(i), cˆvKk(i))]:is the square of the distance the node and its estimated center.</a:t>
            </a:r>
            <a:endParaRPr lang="en-US" altLang="ko-KR"/>
          </a:p>
          <a:p>
            <a:pPr lvl="0">
              <a:defRPr/>
            </a:pPr>
            <a:r>
              <a:rPr lang="en-US" altLang="ko-KR"/>
              <a:t>vKk(i): indicates that the node v(i) belongs to cluster k when the total number of the clusters is K.</a:t>
            </a:r>
            <a:endParaRPr lang="en-US" altLang="ko-KR"/>
          </a:p>
          <a:p>
            <a:pPr lvl="0">
              <a:defRPr/>
            </a:pPr>
            <a:r>
              <a:rPr lang="en-US" altLang="ko-KR"/>
              <a:t>CKk: kth graph cluster when the total number of clusters is K.</a:t>
            </a:r>
            <a:endParaRPr lang="en-US" altLang="ko-KR"/>
          </a:p>
        </p:txBody>
      </p:sp>
      <p:pic>
        <p:nvPicPr>
          <p:cNvPr id="4" name="Picture 3"/>
          <p:cNvPicPr>
            <a:picLocks noChangeAspect="1"/>
          </p:cNvPicPr>
          <p:nvPr/>
        </p:nvPicPr>
        <p:blipFill rotWithShape="1">
          <a:blip r:embed="rId2"/>
          <a:stretch>
            <a:fillRect/>
          </a:stretch>
        </p:blipFill>
        <p:spPr>
          <a:xfrm>
            <a:off x="7757540" y="4802798"/>
            <a:ext cx="4014030" cy="10504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
          <p:cNvSpPr>
            <a:spLocks noGrp="1"/>
          </p:cNvSpPr>
          <p:nvPr>
            <p:ph idx="1"/>
          </p:nvPr>
        </p:nvSpPr>
        <p:spPr>
          <a:xfrm>
            <a:off x="431799" y="201490"/>
            <a:ext cx="11302999" cy="6422205"/>
          </a:xfrm>
        </p:spPr>
        <p:txBody>
          <a:bodyPr/>
          <a:lstStyle/>
          <a:p>
            <a:pPr lvl="0">
              <a:defRPr/>
            </a:pPr>
            <a:r>
              <a:rPr lang="en-US" altLang="ko-KR"/>
              <a:t> Step 5: Total Cluster Compactness:</a:t>
            </a:r>
            <a:endParaRPr lang="en-US" altLang="ko-KR"/>
          </a:p>
          <a:p>
            <a:pPr lvl="0">
              <a:defRPr/>
            </a:pPr>
            <a:r>
              <a:rPr lang="en-US" altLang="ko-KR"/>
              <a:t>The total cluster compactness (yK) is computed by averaging the cluster compactness values for all clusters CKk.</a:t>
            </a:r>
            <a:endParaRPr lang="en-US" altLang="ko-KR"/>
          </a:p>
          <a:p>
            <a:pPr lvl="0">
              <a:defRPr/>
            </a:pPr>
            <a:r>
              <a:rPr lang="en-US" altLang="ko-KR"/>
              <a:t>this is the average of the cluster compactness.</a:t>
            </a:r>
            <a:endParaRPr lang="en-US" altLang="ko-KR"/>
          </a:p>
          <a:p>
            <a:pPr marL="0" lvl="0" indent="0">
              <a:buNone/>
              <a:defRPr/>
            </a:pPr>
            <a:endParaRPr lang="en-US" altLang="ko-KR"/>
          </a:p>
          <a:p>
            <a:pPr marL="0" lvl="0" indent="0">
              <a:buNone/>
              <a:defRPr/>
            </a:pPr>
            <a:endParaRPr lang="en-US" altLang="ko-KR"/>
          </a:p>
          <a:p>
            <a:pPr marL="0" lvl="0" indent="0">
              <a:buNone/>
              <a:defRPr/>
            </a:pPr>
            <a:endParaRPr lang="en-US" altLang="ko-KR"/>
          </a:p>
          <a:p>
            <a:pPr marL="0" lvl="0" indent="0">
              <a:buNone/>
              <a:defRPr/>
            </a:pPr>
            <a:r>
              <a:rPr lang="en-US" altLang="ko-KR"/>
              <a:t>Step 6: Variance Calculation:</a:t>
            </a:r>
            <a:endParaRPr lang="en-US" altLang="ko-KR"/>
          </a:p>
          <a:p>
            <a:pPr lvl="0">
              <a:defRPr/>
            </a:pPr>
            <a:r>
              <a:rPr lang="en-US" altLang="ko-KR"/>
              <a:t>The algorithm calculates the variance (σ^2_Kk) for each cluster CKk based on the scatteredness of nodes around their estimated cluster center.</a:t>
            </a:r>
            <a:endParaRPr lang="en-US" altLang="ko-KR"/>
          </a:p>
          <a:p>
            <a:pPr lvl="0">
              <a:defRPr/>
            </a:pPr>
            <a:r>
              <a:rPr lang="en-US" altLang="ko-KR"/>
              <a:t>  (σ^2_Kk):   the variance  </a:t>
            </a:r>
            <a:endParaRPr lang="en-US" altLang="ko-KR"/>
          </a:p>
          <a:p>
            <a:pPr lvl="0">
              <a:defRPr/>
            </a:pPr>
            <a:r>
              <a:rPr lang="en-US" altLang="ko-KR"/>
              <a:t>d(vKk(i), cˆvKk(i)): the distance between the node and its estimated center.                        </a:t>
            </a:r>
            <a:endParaRPr lang="en-US" altLang="ko-KR"/>
          </a:p>
          <a:p>
            <a:pPr marL="0" lvl="0" indent="0">
              <a:buNone/>
              <a:defRPr/>
            </a:pPr>
            <a:endParaRPr lang="en-US" altLang="ko-KR"/>
          </a:p>
          <a:p>
            <a:pPr lvl="0">
              <a:defRPr/>
            </a:pPr>
            <a:endParaRPr lang="en-US" altLang="ko-KR"/>
          </a:p>
          <a:p>
            <a:pPr lvl="0">
              <a:defRPr/>
            </a:pPr>
            <a:endParaRPr lang="en-US" altLang="ko-KR"/>
          </a:p>
          <a:p>
            <a:pPr lvl="0">
              <a:defRPr/>
            </a:pPr>
            <a:endParaRPr lang="en-US" altLang="ko-KR"/>
          </a:p>
          <a:p>
            <a:pPr lvl="0">
              <a:defRPr/>
            </a:pPr>
            <a:endParaRPr lang="en-US" altLang="ko-KR"/>
          </a:p>
          <a:p>
            <a:pPr lvl="0">
              <a:defRPr/>
            </a:pPr>
            <a:endParaRPr lang="en-US" altLang="ko-KR"/>
          </a:p>
          <a:p>
            <a:pPr lvl="0">
              <a:defRPr/>
            </a:pPr>
            <a:endParaRPr lang="en-US" altLang="ko-KR"/>
          </a:p>
        </p:txBody>
      </p:sp>
      <p:pic>
        <p:nvPicPr>
          <p:cNvPr id="5" name="Picture 4"/>
          <p:cNvPicPr>
            <a:picLocks noChangeAspect="1"/>
          </p:cNvPicPr>
          <p:nvPr/>
        </p:nvPicPr>
        <p:blipFill rotWithShape="1">
          <a:blip r:embed="rId2"/>
          <a:stretch>
            <a:fillRect/>
          </a:stretch>
        </p:blipFill>
        <p:spPr>
          <a:xfrm>
            <a:off x="4695937" y="5460070"/>
            <a:ext cx="3864615" cy="826429"/>
          </a:xfrm>
          <a:prstGeom prst="rect">
            <a:avLst/>
          </a:prstGeom>
        </p:spPr>
      </p:pic>
      <p:pic>
        <p:nvPicPr>
          <p:cNvPr id="8" name="Picture 7"/>
          <p:cNvPicPr>
            <a:picLocks noChangeAspect="1"/>
          </p:cNvPicPr>
          <p:nvPr/>
        </p:nvPicPr>
        <p:blipFill rotWithShape="1">
          <a:blip r:embed="rId3"/>
          <a:stretch>
            <a:fillRect/>
          </a:stretch>
        </p:blipFill>
        <p:spPr>
          <a:xfrm>
            <a:off x="7808861" y="1664272"/>
            <a:ext cx="2584443" cy="99540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
          <p:cNvSpPr>
            <a:spLocks noGrp="1"/>
          </p:cNvSpPr>
          <p:nvPr>
            <p:ph idx="1"/>
          </p:nvPr>
        </p:nvSpPr>
        <p:spPr>
          <a:xfrm>
            <a:off x="609600" y="217106"/>
            <a:ext cx="10972799" cy="6423787"/>
          </a:xfrm>
        </p:spPr>
        <p:txBody>
          <a:bodyPr/>
          <a:lstStyle/>
          <a:p>
            <a:pPr lvl="0">
              <a:defRPr/>
            </a:pPr>
            <a:r>
              <a:rPr lang="en-US" altLang="ko-KR"/>
              <a:t>Step 7: Average Central Error (ACE) Calculation:</a:t>
            </a:r>
            <a:endParaRPr lang="en-US" altLang="ko-KR"/>
          </a:p>
          <a:p>
            <a:pPr lvl="0">
              <a:defRPr/>
            </a:pPr>
            <a:endParaRPr lang="en-US" altLang="ko-KR"/>
          </a:p>
          <a:p>
            <a:pPr lvl="0">
              <a:defRPr/>
            </a:pPr>
            <a:r>
              <a:rPr lang="en-US" altLang="ko-KR"/>
              <a:t>ACE (zK) is calculated as the error between the true center of a node and its estimated center for each cluster CKk. It's computed by summing the squared distances of nodes from their estimated cluster centers.</a:t>
            </a:r>
            <a:endParaRPr lang="en-US" altLang="ko-KR"/>
          </a:p>
          <a:p>
            <a:pPr lvl="0">
              <a:defRPr/>
            </a:pPr>
            <a:r>
              <a:rPr lang="en-US" altLang="ko-KR"/>
              <a:t>zkk: the error between the true center of a node and its estimated center</a:t>
            </a:r>
            <a:endParaRPr lang="en-US" altLang="ko-KR"/>
          </a:p>
          <a:p>
            <a:pPr lvl="0">
              <a:defRPr/>
            </a:pPr>
            <a:r>
              <a:rPr lang="en-US" altLang="ko-KR"/>
              <a:t>zk:the average of summing the squared distances of nodes from their estimated cluster centers.</a:t>
            </a:r>
            <a:endParaRPr lang="en-US" altLang="ko-KR"/>
          </a:p>
          <a:p>
            <a:pPr marL="0" lvl="0" indent="0">
              <a:buNone/>
              <a:defRPr/>
            </a:pPr>
            <a:endParaRPr lang="en-US" altLang="ko-KR"/>
          </a:p>
        </p:txBody>
      </p:sp>
      <p:pic>
        <p:nvPicPr>
          <p:cNvPr id="5" name="Picture 4"/>
          <p:cNvPicPr>
            <a:picLocks noChangeAspect="1"/>
          </p:cNvPicPr>
          <p:nvPr/>
        </p:nvPicPr>
        <p:blipFill rotWithShape="1">
          <a:blip r:embed="rId2"/>
          <a:stretch>
            <a:fillRect/>
          </a:stretch>
        </p:blipFill>
        <p:spPr>
          <a:xfrm>
            <a:off x="6095998" y="3709186"/>
            <a:ext cx="3568855" cy="125846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
          <p:cNvSpPr>
            <a:spLocks noGrp="1"/>
          </p:cNvSpPr>
          <p:nvPr>
            <p:ph idx="1"/>
          </p:nvPr>
        </p:nvSpPr>
        <p:spPr>
          <a:xfrm>
            <a:off x="609599" y="223456"/>
            <a:ext cx="10972799" cy="6196184"/>
          </a:xfrm>
        </p:spPr>
        <p:txBody>
          <a:bodyPr/>
          <a:lstStyle/>
          <a:p>
            <a:pPr marL="0" lvl="0" indent="0">
              <a:buNone/>
              <a:defRPr/>
            </a:pPr>
            <a:r>
              <a:rPr lang="en-US" altLang="ko-KR"/>
              <a:t>Step 8: Noiseless Description Length:</a:t>
            </a:r>
            <a:endParaRPr lang="en-US" altLang="ko-KR"/>
          </a:p>
          <a:p>
            <a:pPr lvl="0">
              <a:defRPr/>
            </a:pPr>
            <a:r>
              <a:rPr lang="en-US" altLang="ko-KR"/>
              <a:t>The algorithm converts the ACE into a noiseless description length (MNDL) based on the cluster compactness and a constant γ. MNDL represents a measure of the optimal number of clusters that minimizes the error.</a:t>
            </a:r>
            <a:endParaRPr lang="en-US" altLang="ko-KR"/>
          </a:p>
          <a:p>
            <a:pPr marL="0" lvl="0" indent="0">
              <a:buNone/>
              <a:defRPr/>
            </a:pPr>
            <a:r>
              <a:rPr lang="en-US" altLang="ko-KR"/>
              <a:t>MNDL:is equivalent to minimizing the noiseless description</a:t>
            </a:r>
            <a:endParaRPr lang="en-US" altLang="ko-KR"/>
          </a:p>
          <a:p>
            <a:pPr marL="0" lvl="0" indent="0">
              <a:buNone/>
              <a:defRPr/>
            </a:pPr>
            <a:r>
              <a:rPr lang="en-US" altLang="ko-KR"/>
              <a:t>length of the nodes in the graph clusters</a:t>
            </a:r>
            <a:endParaRPr lang="en-US" altLang="ko-KR"/>
          </a:p>
          <a:p>
            <a:pPr marL="0" lvl="0" indent="0">
              <a:buNone/>
              <a:defRPr/>
            </a:pPr>
            <a:endParaRPr lang="en-US" altLang="ko-KR"/>
          </a:p>
          <a:p>
            <a:pPr marL="0" lvl="0" indent="0">
              <a:buNone/>
              <a:defRPr/>
            </a:pPr>
            <a:endParaRPr lang="en-US" altLang="ko-KR"/>
          </a:p>
          <a:p>
            <a:pPr marL="0" lvl="0" indent="0">
              <a:buNone/>
              <a:defRPr/>
            </a:pPr>
            <a:endParaRPr lang="en-US" altLang="ko-KR"/>
          </a:p>
          <a:p>
            <a:pPr marL="0" lvl="0" indent="0">
              <a:buNone/>
              <a:defRPr/>
            </a:pPr>
            <a:endParaRPr lang="en-US" altLang="ko-KR"/>
          </a:p>
        </p:txBody>
      </p:sp>
      <p:pic>
        <p:nvPicPr>
          <p:cNvPr id="4" name="Picture 3"/>
          <p:cNvPicPr>
            <a:picLocks noChangeAspect="1"/>
          </p:cNvPicPr>
          <p:nvPr/>
        </p:nvPicPr>
        <p:blipFill rotWithShape="1">
          <a:blip r:embed="rId2"/>
          <a:stretch>
            <a:fillRect/>
          </a:stretch>
        </p:blipFill>
        <p:spPr>
          <a:xfrm>
            <a:off x="7600458" y="3002168"/>
            <a:ext cx="3981939" cy="85366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
          <p:cNvSpPr>
            <a:spLocks noGrp="1"/>
          </p:cNvSpPr>
          <p:nvPr>
            <p:ph idx="1"/>
          </p:nvPr>
        </p:nvSpPr>
        <p:spPr>
          <a:xfrm>
            <a:off x="431799" y="306510"/>
            <a:ext cx="11302999" cy="6164020"/>
          </a:xfrm>
        </p:spPr>
        <p:txBody>
          <a:bodyPr/>
          <a:lstStyle/>
          <a:p>
            <a:pPr marL="0" lvl="0" indent="0">
              <a:buNone/>
              <a:defRPr/>
            </a:pPr>
            <a:r>
              <a:rPr lang="en-US" altLang="ko-KR"/>
              <a:t> Step 9: Optimal Number of Clusters Estimation:</a:t>
            </a:r>
            <a:endParaRPr lang="en-US" altLang="ko-KR"/>
          </a:p>
          <a:p>
            <a:pPr lvl="0">
              <a:defRPr/>
            </a:pPr>
            <a:r>
              <a:rPr lang="en-US" altLang="ko-KR"/>
              <a:t>The algorithm iterates through the range of possible cluster numbers (K) and selects the number of clusters (Kˆ) that corresponds to the minimum noiseless description length (MNDL).</a:t>
            </a:r>
            <a:endParaRPr lang="en-US" altLang="ko-KR"/>
          </a:p>
          <a:p>
            <a:pPr lvl="0">
              <a:defRPr/>
            </a:pPr>
            <a:endParaRPr lang="en-US" altLang="ko-KR"/>
          </a:p>
          <a:p>
            <a:pPr lvl="0">
              <a:defRPr/>
            </a:pPr>
            <a:r>
              <a:rPr lang="en-US" altLang="ko-KR"/>
              <a:t>K ∈ [Kmin, Kmax].</a:t>
            </a:r>
            <a:endParaRPr lang="en-US" altLang="ko-KR"/>
          </a:p>
          <a:p>
            <a:pPr marL="0" lvl="0" indent="0">
              <a:buNone/>
              <a:defRPr/>
            </a:pPr>
            <a:endParaRPr lang="en-US" altLang="ko-KR"/>
          </a:p>
          <a:p>
            <a:pPr lvl="0">
              <a:defRPr/>
            </a:pPr>
            <a:r>
              <a:rPr lang="en-US" altLang="ko-KR"/>
              <a:t>Step 10: Clustering Solution:</a:t>
            </a:r>
            <a:endParaRPr lang="en-US" altLang="ko-KR"/>
          </a:p>
          <a:p>
            <a:pPr lvl="0">
              <a:defRPr/>
            </a:pPr>
            <a:r>
              <a:rPr lang="en-US" altLang="ko-KR"/>
              <a:t>The algorithm determines the final clusters based on the estimated optimal number of clusters (Kˆ). Each node is assigned to the cluster where its estimated center resides.</a:t>
            </a:r>
            <a:endParaRPr lang="en-US" altLang="ko-KR"/>
          </a:p>
        </p:txBody>
      </p:sp>
      <p:pic>
        <p:nvPicPr>
          <p:cNvPr id="6" name="Picture 5"/>
          <p:cNvPicPr>
            <a:picLocks noChangeAspect="1"/>
          </p:cNvPicPr>
          <p:nvPr/>
        </p:nvPicPr>
        <p:blipFill rotWithShape="1">
          <a:blip r:embed="rId2"/>
          <a:stretch>
            <a:fillRect/>
          </a:stretch>
        </p:blipFill>
        <p:spPr>
          <a:xfrm>
            <a:off x="8065768" y="1792230"/>
            <a:ext cx="2197541" cy="1123884"/>
          </a:xfrm>
          <a:prstGeom prst="rect">
            <a:avLst/>
          </a:prstGeom>
        </p:spPr>
      </p:pic>
      <p:pic>
        <p:nvPicPr>
          <p:cNvPr id="7" name="Picture 6"/>
          <p:cNvPicPr>
            <a:picLocks noChangeAspect="1"/>
          </p:cNvPicPr>
          <p:nvPr/>
        </p:nvPicPr>
        <p:blipFill rotWithShape="1">
          <a:blip r:embed="rId3"/>
          <a:stretch>
            <a:fillRect/>
          </a:stretch>
        </p:blipFill>
        <p:spPr>
          <a:xfrm>
            <a:off x="6586147" y="4498580"/>
            <a:ext cx="3677163" cy="197195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Check">
  <a:themeElements>
    <a:clrScheme name="Check">
      <a:dk1>
        <a:srgbClr val="2e0432"/>
      </a:dk1>
      <a:lt1>
        <a:srgbClr val="f9f2e1"/>
      </a:lt1>
      <a:dk2>
        <a:srgbClr val="171b24"/>
      </a:dk2>
      <a:lt2>
        <a:srgbClr val="bc9022"/>
      </a:lt2>
      <a:accent1>
        <a:srgbClr val="e4c26c"/>
      </a:accent1>
      <a:accent2>
        <a:srgbClr val="0e4434"/>
      </a:accent2>
      <a:accent3>
        <a:srgbClr val="4f7164"/>
      </a:accent3>
      <a:accent4>
        <a:srgbClr val="5f5f5f"/>
      </a:accent4>
      <a:accent5>
        <a:srgbClr val="dddddd"/>
      </a:accent5>
      <a:accent6>
        <a:srgbClr val="6a4870"/>
      </a:accent6>
      <a:hlink>
        <a:srgbClr val="4ddab0"/>
      </a:hlink>
      <a:folHlink>
        <a:srgbClr val="ffd965"/>
      </a:folHlink>
    </a:clrScheme>
    <a:fontScheme name="Check">
      <a:majorFont>
        <a:latin typeface="Arial"/>
        <a:ea typeface=""/>
        <a:cs typeface=""/>
        <a:font script="Jpan" typeface="MS PGothic"/>
        <a:font script="Hang" typeface="한컴 윤고딕 240"/>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ahoma"/>
        <a:ea typeface=""/>
        <a:cs typeface=""/>
        <a:font script="Jpan" typeface="MS PGothic"/>
        <a:font script="Hang" typeface="HCR Dotum"/>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heck">
      <a:fillStyleLst>
        <a:solidFill>
          <a:schemeClr val="phClr"/>
        </a:solidFill>
        <a:gradFill rotWithShape="1">
          <a:gsLst>
            <a:gs pos="0">
              <a:schemeClr val="phClr">
                <a:tint val="60000"/>
                <a:satMod val="100000"/>
              </a:schemeClr>
            </a:gs>
            <a:gs pos="100000">
              <a:schemeClr val="phClr">
                <a:tint val="100000"/>
                <a:satMod val="350000"/>
              </a:schemeClr>
            </a:gs>
          </a:gsLst>
          <a:path path="rect">
            <a:fillToRect l="100000" t="100000" r="100000" b="100000"/>
          </a:path>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5875" cap="flat" cmpd="sng" algn="ctr">
          <a:solidFill>
            <a:schemeClr val="phClr">
              <a:shade val="95000"/>
              <a:satMod val="105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reflection blurRad="12700" stA="26000" endPos="28000" dist="38100" dir="5400000" sy="-100000" rotWithShape="0"/>
          </a:effectLst>
        </a:effectStyle>
        <a:effectStyle>
          <a:effectLst>
            <a:outerShdw blurRad="40000" dist="23000" dir="5400000" rotWithShape="0">
              <a:srgbClr val="000000">
                <a:alpha val="35000"/>
              </a:srgbClr>
            </a:outerShdw>
          </a:effectLst>
        </a:effectStyle>
        <a:effectStyle>
          <a:effectLst>
            <a:innerShdw blurRad="50800" dist="25400" dir="13500000">
              <a:srgbClr val="000000">
                <a:alpha val="75000"/>
              </a:srgbClr>
            </a:innerShdw>
          </a:effectLst>
        </a:effectStyle>
      </a:effectStyleLst>
      <a:bgFillStyleLst>
        <a:solidFill>
          <a:schemeClr val="phClr"/>
        </a:solidFill>
        <a:gradFill rotWithShape="1">
          <a:gsLst>
            <a:gs pos="0">
              <a:schemeClr val="phClr">
                <a:tint val="90000"/>
                <a:shade val="80000"/>
                <a:hueMod val="100000"/>
                <a:satMod val="100000"/>
              </a:schemeClr>
            </a:gs>
            <a:gs pos="100000">
              <a:schemeClr val="phClr">
                <a:tint val="100000"/>
                <a:shade val="100000"/>
                <a:satMod val="100000"/>
              </a:schemeClr>
            </a:gs>
          </a:gsLst>
          <a:path path="circle">
            <a:fillToRect l="50000" t="50000" r="50000" b="50000"/>
          </a:path>
        </a:gradFill>
        <a:gradFill rotWithShape="1">
          <a:gsLst>
            <a:gs pos="0">
              <a:schemeClr val="phClr">
                <a:tint val="80000"/>
                <a:satMod val="100000"/>
              </a:schemeClr>
            </a:gs>
            <a:gs pos="100000">
              <a:schemeClr val="phClr">
                <a:shade val="50000"/>
                <a:satMod val="100000"/>
              </a:schemeClr>
            </a:gs>
          </a:gsLst>
          <a:path path="rect">
            <a:fillToRect r="80000" b="8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Hancom Office">
  <a:themeElements>
    <a:clrScheme name="Hancom Office">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Hancom Office">
      <a:majorFont>
        <a:latin typeface="Calibri"/>
        <a:ea typeface=""/>
        <a:cs typeface=""/>
        <a:font script="Jpan" typeface="MS PGothic"/>
        <a:font script="Hang" typeface="Malgun Gothic"/>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Phetsarath OT"/>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Malgun Gothic"/>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Phetsarath OT"/>
        <a:font script="Sinh" typeface="Iskoola Pota"/>
        <a:font script="Mong" typeface="Mongolian Baiti"/>
        <a:font script="Viet" typeface="Times New Roman"/>
        <a:font script="Uigh" typeface="Microsoft Uighur"/>
        <a:font script="Ethi" typeface="Leelawadee UI"/>
        <a:font script="Mymr" typeface="Myanmar Text"/>
      </a:minorFont>
    </a:fontScheme>
    <a:fmtScheme name="Hancom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644</ep:Words>
  <ep:PresentationFormat/>
  <ep:Paragraphs>46</ep:Paragraphs>
  <ep:Slides>10</ep:Slides>
  <ep:Notes>0</ep:Notes>
  <ep:TotalTime>0</ep:TotalTime>
  <ep:HiddenSlides>0</ep:HiddenSlides>
  <ep:MMClips>0</ep:MMClips>
  <ep:HeadingPairs>
    <vt:vector size="4" baseType="variant">
      <vt:variant>
        <vt:lpstr>Themes</vt:lpstr>
      </vt:variant>
      <vt:variant>
        <vt:i4>1</vt:i4>
      </vt:variant>
      <vt:variant>
        <vt:lpstr>Slide Title</vt:lpstr>
      </vt:variant>
      <vt:variant>
        <vt:i4>10</vt:i4>
      </vt:variant>
    </vt:vector>
  </ep:HeadingPairs>
  <ep:TitlesOfParts>
    <vt:vector size="11" baseType="lpstr">
      <vt:lpstr>Check</vt:lpstr>
      <vt:lpstr>Centrality-Based Number of Cluster Estimation (CB-NCE) algorithm.</vt:lpstr>
      <vt:lpstr>Problem Statement:</vt:lpstr>
      <vt:lpstr>problem solution</vt:lpstr>
      <vt:lpstr>Slide 4</vt:lpstr>
      <vt:lpstr>Slide 5</vt:lpstr>
      <vt:lpstr>Slide 6</vt:lpstr>
      <vt:lpstr>Slide 7</vt:lpstr>
      <vt:lpstr>Slide 8</vt:lpstr>
      <vt:lpstr>Slide 9</vt:lpstr>
      <vt:lpstr>Conclusion:</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cp:lastModifiedBy>DELL</cp:lastModifiedBy>
  <dcterms:modified xsi:type="dcterms:W3CDTF">2023-08-20T16:22:59.895</dcterms:modified>
  <cp:revision>33</cp:revision>
  <dc:title>Centrality-Based Number of Cluster Estimation (CB-NCE) algorithm.</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