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89" r:id="rId5"/>
    <p:sldId id="309" r:id="rId6"/>
    <p:sldId id="1907" r:id="rId7"/>
    <p:sldId id="293" r:id="rId8"/>
    <p:sldId id="302" r:id="rId9"/>
    <p:sldId id="308" r:id="rId10"/>
    <p:sldId id="1888" r:id="rId11"/>
    <p:sldId id="1883" r:id="rId12"/>
    <p:sldId id="1885" r:id="rId13"/>
    <p:sldId id="1908" r:id="rId14"/>
    <p:sldId id="1895" r:id="rId15"/>
    <p:sldId id="1898" r:id="rId16"/>
    <p:sldId id="1890" r:id="rId17"/>
    <p:sldId id="1900" r:id="rId18"/>
    <p:sldId id="1891" r:id="rId19"/>
    <p:sldId id="1894" r:id="rId20"/>
    <p:sldId id="1909" r:id="rId21"/>
    <p:sldId id="1910" r:id="rId22"/>
    <p:sldId id="25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4" userDrawn="1">
          <p15:clr>
            <a:srgbClr val="A4A3A4"/>
          </p15:clr>
        </p15:guide>
        <p15:guide id="2" pos="576" userDrawn="1">
          <p15:clr>
            <a:srgbClr val="A4A3A4"/>
          </p15:clr>
        </p15:guide>
        <p15:guide id="8" orient="horz" pos="3744" userDrawn="1">
          <p15:clr>
            <a:srgbClr val="A4A3A4"/>
          </p15:clr>
        </p15:guide>
        <p15:guide id="9"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5033" autoAdjust="0"/>
  </p:normalViewPr>
  <p:slideViewPr>
    <p:cSldViewPr snapToGrid="0" showGuides="1">
      <p:cViewPr varScale="1">
        <p:scale>
          <a:sx n="78" d="100"/>
          <a:sy n="78" d="100"/>
        </p:scale>
        <p:origin x="878" y="72"/>
      </p:cViewPr>
      <p:guideLst>
        <p:guide orient="horz" pos="1344"/>
        <p:guide pos="576"/>
        <p:guide orient="horz" pos="3744"/>
        <p:guide pos="3840"/>
      </p:guideLst>
    </p:cSldViewPr>
  </p:slideViewPr>
  <p:outlineViewPr>
    <p:cViewPr>
      <p:scale>
        <a:sx n="33" d="100"/>
        <a:sy n="33" d="100"/>
      </p:scale>
      <p:origin x="0" y="-5938"/>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94" d="100"/>
          <a:sy n="94" d="100"/>
        </p:scale>
        <p:origin x="299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5DC31D-6BBA-1E40-9A7E-1FE0A421F3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609E10C-1649-9148-9887-C4B5DF38CE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465657-3F36-724B-A332-D448C4527D30}" type="datetimeFigureOut">
              <a:t>8/10/2024</a:t>
            </a:fld>
            <a:endParaRPr lang="en-US"/>
          </a:p>
        </p:txBody>
      </p:sp>
      <p:sp>
        <p:nvSpPr>
          <p:cNvPr id="4" name="Footer Placeholder 3">
            <a:extLst>
              <a:ext uri="{FF2B5EF4-FFF2-40B4-BE49-F238E27FC236}">
                <a16:creationId xmlns:a16="http://schemas.microsoft.com/office/drawing/2014/main" id="{FE09E7DC-2FE3-FA48-929A-C3D3179E1E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1F40692-4B9B-A444-A85B-911AF05DE3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F0D8CC-6079-CB40-AF25-90B118481BE2}" type="slidenum">
              <a:t>‹#›</a:t>
            </a:fld>
            <a:endParaRPr lang="en-US"/>
          </a:p>
        </p:txBody>
      </p:sp>
    </p:spTree>
    <p:extLst>
      <p:ext uri="{BB962C8B-B14F-4D97-AF65-F5344CB8AC3E}">
        <p14:creationId xmlns:p14="http://schemas.microsoft.com/office/powerpoint/2010/main" val="3933616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8E06ED-7D50-4BC0-A67C-04A5B8A7C6FE}" type="datetimeFigureOut">
              <a:rPr lang="en-US" smtClean="0"/>
              <a:t>8/10/2024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D8E94C-5589-4D72-8241-BC981646923E}" type="slidenum">
              <a:rPr lang="en-US" smtClean="0"/>
              <a:t>‹#›</a:t>
            </a:fld>
            <a:endParaRPr lang="en-US"/>
          </a:p>
        </p:txBody>
      </p:sp>
    </p:spTree>
    <p:extLst>
      <p:ext uri="{BB962C8B-B14F-4D97-AF65-F5344CB8AC3E}">
        <p14:creationId xmlns:p14="http://schemas.microsoft.com/office/powerpoint/2010/main" val="1937351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good afternoon good evening</a:t>
            </a:r>
          </a:p>
          <a:p>
            <a:r>
              <a:rPr lang="en-US" dirty="0"/>
              <a:t>Depending on where in the world you might be my name is ..</a:t>
            </a:r>
          </a:p>
          <a:p>
            <a:r>
              <a:rPr lang="en-US" dirty="0"/>
              <a:t>I’m a ..</a:t>
            </a:r>
          </a:p>
          <a:p>
            <a:r>
              <a:rPr lang="en-US" dirty="0"/>
              <a:t>As we go through this if you have questions feel free to go ahead and ask them.</a:t>
            </a:r>
          </a:p>
          <a:p>
            <a:r>
              <a:rPr lang="en-US" dirty="0"/>
              <a:t>One thing to note is that as we go through this if somebody asks a question, I may hold off for a couple of minutes to answer that either to try to keep with the flow or because we are going to answer the question a little bit later but please don’t be shy don’t be afraid at all to ask your questions.</a:t>
            </a:r>
          </a:p>
        </p:txBody>
      </p:sp>
      <p:sp>
        <p:nvSpPr>
          <p:cNvPr id="4" name="Slide Number Placeholder 3"/>
          <p:cNvSpPr>
            <a:spLocks noGrp="1"/>
          </p:cNvSpPr>
          <p:nvPr>
            <p:ph type="sldNum" sz="quarter" idx="5"/>
          </p:nvPr>
        </p:nvSpPr>
        <p:spPr/>
        <p:txBody>
          <a:bodyPr/>
          <a:lstStyle/>
          <a:p>
            <a:fld id="{59D8E94C-5589-4D72-8241-BC981646923E}" type="slidenum">
              <a:rPr lang="en-US" smtClean="0"/>
              <a:t>1</a:t>
            </a:fld>
            <a:endParaRPr lang="en-US"/>
          </a:p>
        </p:txBody>
      </p:sp>
    </p:spTree>
    <p:extLst>
      <p:ext uri="{BB962C8B-B14F-4D97-AF65-F5344CB8AC3E}">
        <p14:creationId xmlns:p14="http://schemas.microsoft.com/office/powerpoint/2010/main" val="2173199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8/10/2024 11:44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30046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it will move our file to the staging area or the staging index which is the intermediate place that we have talked about.</a:t>
            </a:r>
          </a:p>
          <a:p>
            <a:r>
              <a:rPr lang="en-US" dirty="0"/>
              <a:t>In order to do the next step which is moving the file to the local repository you have to use a command called git commit which makes our changes saved in the git history.</a:t>
            </a:r>
          </a:p>
          <a:p>
            <a:r>
              <a:rPr lang="en-US" dirty="0"/>
              <a:t>So, to make our changes there we use git commit and we give it a message.</a:t>
            </a:r>
          </a:p>
          <a:p>
            <a:r>
              <a:rPr lang="en-US" dirty="0"/>
              <a:t>For Example, “Message” any message you want but this message is really important, and we are going to get back to that in another slide but for now there is a command called git commit and we give it a dash m small to specify a specific message, and then a double quotation inside it our message.</a:t>
            </a:r>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8/10/2024 11:44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19054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8/10/2024 11:44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820242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8/10/2024 11:44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377185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8/10/2024 11:44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945898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8/10/2024 11:44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35218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these terminologies are actually used while working with git, but you don’t need to learn about all of them at the beginning but If you prefer learning everything before starting the practical part this git cheat sheet is perfect for you.</a:t>
            </a:r>
          </a:p>
        </p:txBody>
      </p:sp>
      <p:sp>
        <p:nvSpPr>
          <p:cNvPr id="4" name="Slide Number Placeholder 3"/>
          <p:cNvSpPr>
            <a:spLocks noGrp="1"/>
          </p:cNvSpPr>
          <p:nvPr>
            <p:ph type="sldNum" sz="quarter" idx="5"/>
          </p:nvPr>
        </p:nvSpPr>
        <p:spPr/>
        <p:txBody>
          <a:bodyPr/>
          <a:lstStyle/>
          <a:p>
            <a:fld id="{59D8E94C-5589-4D72-8241-BC981646923E}" type="slidenum">
              <a:rPr lang="en-US" smtClean="0"/>
              <a:t>17</a:t>
            </a:fld>
            <a:endParaRPr lang="en-US"/>
          </a:p>
        </p:txBody>
      </p:sp>
    </p:spTree>
    <p:extLst>
      <p:ext uri="{BB962C8B-B14F-4D97-AF65-F5344CB8AC3E}">
        <p14:creationId xmlns:p14="http://schemas.microsoft.com/office/powerpoint/2010/main" val="1751702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it will move our file to the staging area or the staging index which is the intermediate place that we have talked about.</a:t>
            </a:r>
          </a:p>
          <a:p>
            <a:r>
              <a:rPr lang="en-US" dirty="0"/>
              <a:t>In order to do the next step which is moving the file to the local repository you have to use a command called git commit which makes our changes saved in the git history.</a:t>
            </a:r>
          </a:p>
          <a:p>
            <a:r>
              <a:rPr lang="en-US" dirty="0"/>
              <a:t>So, to make our changes there we use git commit and we give it a message.</a:t>
            </a:r>
          </a:p>
          <a:p>
            <a:r>
              <a:rPr lang="en-US" dirty="0"/>
              <a:t>For Example, “Message” any message you want but this message is really important, and we are going to get back to that in another slide but for now there is a command called git commit and we give it a dash m small to specify a specific message, and then a double quotation inside it our message.</a:t>
            </a:r>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8/10/2024 11:44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748815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Mentioning git some of you may think it’s related to GitHub but that’s not true as Git is a version control tool which doesn’t require GitHub to work</a:t>
            </a:r>
          </a:p>
          <a:p>
            <a:r>
              <a:rPr lang="en-US" dirty="0"/>
              <a:t>While GitHub is a cloud platform for hosting and sharing Git Projects.</a:t>
            </a:r>
          </a:p>
        </p:txBody>
      </p:sp>
      <p:sp>
        <p:nvSpPr>
          <p:cNvPr id="4" name="Slide Number Placeholder 3"/>
          <p:cNvSpPr>
            <a:spLocks noGrp="1"/>
          </p:cNvSpPr>
          <p:nvPr>
            <p:ph type="sldNum" sz="quarter" idx="5"/>
          </p:nvPr>
        </p:nvSpPr>
        <p:spPr/>
        <p:txBody>
          <a:bodyPr/>
          <a:lstStyle/>
          <a:p>
            <a:fld id="{59D8E94C-5589-4D72-8241-BC981646923E}" type="slidenum">
              <a:rPr lang="en-US" smtClean="0"/>
              <a:t>2</a:t>
            </a:fld>
            <a:endParaRPr lang="en-US"/>
          </a:p>
        </p:txBody>
      </p:sp>
    </p:spTree>
    <p:extLst>
      <p:ext uri="{BB962C8B-B14F-4D97-AF65-F5344CB8AC3E}">
        <p14:creationId xmlns:p14="http://schemas.microsoft.com/office/powerpoint/2010/main" val="839985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answer this question let me tell you a little story.</a:t>
            </a:r>
          </a:p>
          <a:p>
            <a:r>
              <a:rPr lang="en-US" dirty="0"/>
              <a:t>Once upon a time, there were two friends playing a game together this game consists of the world map and a small pieces that you use to conquer a piece of land.</a:t>
            </a:r>
          </a:p>
          <a:p>
            <a:r>
              <a:rPr lang="en-US" dirty="0"/>
              <a:t>Each player starts moving his pieces and the player that conquers the biggest piece of land wins.</a:t>
            </a:r>
          </a:p>
          <a:p>
            <a:r>
              <a:rPr lang="en-US" dirty="0"/>
              <a:t>The game takes a lot of time as the players are trying to conquer the whole world so, sometimes they pause the game and continue playing next day.</a:t>
            </a:r>
          </a:p>
          <a:p>
            <a:r>
              <a:rPr lang="en-US" dirty="0"/>
              <a:t>Instead of restarting the game each time they thought of a nice solution which is to keep track of the game state by taking an image of the game board each time they stop playing.</a:t>
            </a:r>
          </a:p>
          <a:p>
            <a:r>
              <a:rPr lang="en-US" dirty="0"/>
              <a:t>This image has the time included in it, who took the image, and the state and location of game pieces in the image which insured that they always have a safe point they can get back to.</a:t>
            </a:r>
          </a:p>
        </p:txBody>
      </p:sp>
      <p:sp>
        <p:nvSpPr>
          <p:cNvPr id="4" name="Slide Number Placeholder 3"/>
          <p:cNvSpPr>
            <a:spLocks noGrp="1"/>
          </p:cNvSpPr>
          <p:nvPr>
            <p:ph type="sldNum" sz="quarter" idx="5"/>
          </p:nvPr>
        </p:nvSpPr>
        <p:spPr/>
        <p:txBody>
          <a:bodyPr/>
          <a:lstStyle/>
          <a:p>
            <a:fld id="{59D8E94C-5589-4D72-8241-BC981646923E}" type="slidenum">
              <a:rPr lang="en-US" smtClean="0"/>
              <a:t>4</a:t>
            </a:fld>
            <a:endParaRPr lang="en-US"/>
          </a:p>
        </p:txBody>
      </p:sp>
    </p:spTree>
    <p:extLst>
      <p:ext uri="{BB962C8B-B14F-4D97-AF65-F5344CB8AC3E}">
        <p14:creationId xmlns:p14="http://schemas.microsoft.com/office/powerpoint/2010/main" val="1181398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Centralized, only one device has everything (each device has his own piece of the centralized code)</a:t>
            </a:r>
          </a:p>
          <a:p>
            <a:r>
              <a:rPr lang="en-US" dirty="0"/>
              <a:t>Distributed, each device has the same version of the code (all the devices are contributing to it at the same time)</a:t>
            </a:r>
          </a:p>
        </p:txBody>
      </p:sp>
      <p:sp>
        <p:nvSpPr>
          <p:cNvPr id="4" name="Slide Number Placeholder 3"/>
          <p:cNvSpPr>
            <a:spLocks noGrp="1"/>
          </p:cNvSpPr>
          <p:nvPr>
            <p:ph type="sldNum" sz="quarter" idx="5"/>
          </p:nvPr>
        </p:nvSpPr>
        <p:spPr/>
        <p:txBody>
          <a:bodyPr/>
          <a:lstStyle/>
          <a:p>
            <a:fld id="{59D8E94C-5589-4D72-8241-BC981646923E}" type="slidenum">
              <a:rPr lang="en-US" smtClean="0"/>
              <a:t>5</a:t>
            </a:fld>
            <a:endParaRPr lang="en-US"/>
          </a:p>
        </p:txBody>
      </p:sp>
    </p:spTree>
    <p:extLst>
      <p:ext uri="{BB962C8B-B14F-4D97-AF65-F5344CB8AC3E}">
        <p14:creationId xmlns:p14="http://schemas.microsoft.com/office/powerpoint/2010/main" val="557965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centralized and distributed version control systems is a concept that some tools are built on.</a:t>
            </a:r>
          </a:p>
          <a:p>
            <a:r>
              <a:rPr lang="en-US" dirty="0"/>
              <a:t>Git uses a distributed version control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Git uses a centralized version control system.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Git uses a distributed version control system. </a:t>
            </a:r>
          </a:p>
          <a:p>
            <a:endParaRPr lang="en-US" dirty="0"/>
          </a:p>
        </p:txBody>
      </p:sp>
      <p:sp>
        <p:nvSpPr>
          <p:cNvPr id="4" name="Slide Number Placeholder 3"/>
          <p:cNvSpPr>
            <a:spLocks noGrp="1"/>
          </p:cNvSpPr>
          <p:nvPr>
            <p:ph type="sldNum" sz="quarter" idx="5"/>
          </p:nvPr>
        </p:nvSpPr>
        <p:spPr/>
        <p:txBody>
          <a:bodyPr/>
          <a:lstStyle/>
          <a:p>
            <a:fld id="{59D8E94C-5589-4D72-8241-BC981646923E}" type="slidenum">
              <a:rPr lang="en-US" smtClean="0"/>
              <a:t>6</a:t>
            </a:fld>
            <a:endParaRPr lang="en-US"/>
          </a:p>
        </p:txBody>
      </p:sp>
    </p:spTree>
    <p:extLst>
      <p:ext uri="{BB962C8B-B14F-4D97-AF65-F5344CB8AC3E}">
        <p14:creationId xmlns:p14="http://schemas.microsoft.com/office/powerpoint/2010/main" val="2171522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8/10/2024 11:44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68876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these terminologies are actually used while working with git, but you don’t need to learn about all of them at the beginning but If you prefer learning everything before starting the practical part this git cheat sheet is perfect for you.</a:t>
            </a:r>
          </a:p>
        </p:txBody>
      </p:sp>
      <p:sp>
        <p:nvSpPr>
          <p:cNvPr id="4" name="Slide Number Placeholder 3"/>
          <p:cNvSpPr>
            <a:spLocks noGrp="1"/>
          </p:cNvSpPr>
          <p:nvPr>
            <p:ph type="sldNum" sz="quarter" idx="5"/>
          </p:nvPr>
        </p:nvSpPr>
        <p:spPr/>
        <p:txBody>
          <a:bodyPr/>
          <a:lstStyle/>
          <a:p>
            <a:fld id="{59D8E94C-5589-4D72-8241-BC981646923E}" type="slidenum">
              <a:rPr lang="en-US" smtClean="0"/>
              <a:t>8</a:t>
            </a:fld>
            <a:endParaRPr lang="en-US"/>
          </a:p>
        </p:txBody>
      </p:sp>
    </p:spTree>
    <p:extLst>
      <p:ext uri="{BB962C8B-B14F-4D97-AF65-F5344CB8AC3E}">
        <p14:creationId xmlns:p14="http://schemas.microsoft.com/office/powerpoint/2010/main" val="2095352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8/10/2024 11:44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517149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these terminologies are actually used while working with git, but you don’t need to learn about all of them at the beginning but If you prefer learning everything before starting the practical part this git cheat sheet is perfect for you.</a:t>
            </a:r>
          </a:p>
        </p:txBody>
      </p:sp>
      <p:sp>
        <p:nvSpPr>
          <p:cNvPr id="4" name="Slide Number Placeholder 3"/>
          <p:cNvSpPr>
            <a:spLocks noGrp="1"/>
          </p:cNvSpPr>
          <p:nvPr>
            <p:ph type="sldNum" sz="quarter" idx="5"/>
          </p:nvPr>
        </p:nvSpPr>
        <p:spPr/>
        <p:txBody>
          <a:bodyPr/>
          <a:lstStyle/>
          <a:p>
            <a:fld id="{59D8E94C-5589-4D72-8241-BC981646923E}" type="slidenum">
              <a:rPr lang="en-US" smtClean="0"/>
              <a:t>10</a:t>
            </a:fld>
            <a:endParaRPr lang="en-US"/>
          </a:p>
        </p:txBody>
      </p:sp>
    </p:spTree>
    <p:extLst>
      <p:ext uri="{BB962C8B-B14F-4D97-AF65-F5344CB8AC3E}">
        <p14:creationId xmlns:p14="http://schemas.microsoft.com/office/powerpoint/2010/main" val="544650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0ADDF-D82C-4780-9143-87E5F529D813}"/>
              </a:ext>
            </a:extLst>
          </p:cNvPr>
          <p:cNvSpPr>
            <a:spLocks noGrp="1"/>
          </p:cNvSpPr>
          <p:nvPr>
            <p:ph type="title" hasCustomPrompt="1"/>
          </p:nvPr>
        </p:nvSpPr>
        <p:spPr>
          <a:xfrm>
            <a:off x="2898648" y="813816"/>
            <a:ext cx="6400800" cy="640080"/>
          </a:xfrm>
        </p:spPr>
        <p:txBody>
          <a:bodyPr/>
          <a:lstStyle>
            <a:lvl1pPr algn="ctr">
              <a:defRPr sz="2400">
                <a:solidFill>
                  <a:schemeClr val="bg1"/>
                </a:solidFill>
              </a:defRPr>
            </a:lvl1pPr>
          </a:lstStyle>
          <a:p>
            <a:r>
              <a:rPr lang="en-US" dirty="0"/>
              <a:t>Add text</a:t>
            </a:r>
          </a:p>
        </p:txBody>
      </p:sp>
      <p:sp>
        <p:nvSpPr>
          <p:cNvPr id="6" name="Text Placeholder 5">
            <a:extLst>
              <a:ext uri="{FF2B5EF4-FFF2-40B4-BE49-F238E27FC236}">
                <a16:creationId xmlns:a16="http://schemas.microsoft.com/office/drawing/2014/main" id="{D12B550A-AB53-4D15-A89E-6EEBB5151B92}"/>
              </a:ext>
            </a:extLst>
          </p:cNvPr>
          <p:cNvSpPr>
            <a:spLocks noGrp="1"/>
          </p:cNvSpPr>
          <p:nvPr>
            <p:ph type="body" sz="quarter" idx="10" hasCustomPrompt="1"/>
          </p:nvPr>
        </p:nvSpPr>
        <p:spPr>
          <a:xfrm>
            <a:off x="2441448" y="1655064"/>
            <a:ext cx="7315200" cy="1143000"/>
          </a:xfrm>
        </p:spPr>
        <p:txBody>
          <a:bodyPr/>
          <a:lstStyle>
            <a:lvl1pPr algn="ctr">
              <a:defRPr sz="8000">
                <a:solidFill>
                  <a:schemeClr val="bg1"/>
                </a:solidFill>
                <a:latin typeface="+mj-lt"/>
              </a:defRPr>
            </a:lvl1pPr>
          </a:lstStyle>
          <a:p>
            <a:pPr lvl="0"/>
            <a:r>
              <a:rPr lang="en-US" dirty="0"/>
              <a:t>Add text</a:t>
            </a:r>
          </a:p>
        </p:txBody>
      </p:sp>
      <p:sp>
        <p:nvSpPr>
          <p:cNvPr id="8" name="Text Placeholder 7">
            <a:extLst>
              <a:ext uri="{FF2B5EF4-FFF2-40B4-BE49-F238E27FC236}">
                <a16:creationId xmlns:a16="http://schemas.microsoft.com/office/drawing/2014/main" id="{7CDE1EB1-91FE-4CB8-81BD-5BBBFC22C672}"/>
              </a:ext>
            </a:extLst>
          </p:cNvPr>
          <p:cNvSpPr>
            <a:spLocks noGrp="1"/>
          </p:cNvSpPr>
          <p:nvPr>
            <p:ph type="body" sz="quarter" idx="11" hasCustomPrompt="1"/>
          </p:nvPr>
        </p:nvSpPr>
        <p:spPr>
          <a:xfrm>
            <a:off x="2898648" y="3027707"/>
            <a:ext cx="6858000" cy="640080"/>
          </a:xfrm>
        </p:spPr>
        <p:txBody>
          <a:bodyPr/>
          <a:lstStyle>
            <a:lvl1pPr algn="ctr">
              <a:defRPr sz="2400">
                <a:solidFill>
                  <a:schemeClr val="bg1"/>
                </a:solidFill>
                <a:latin typeface="+mj-lt"/>
              </a:defRPr>
            </a:lvl1pPr>
          </a:lstStyle>
          <a:p>
            <a:pPr lvl="0"/>
            <a:r>
              <a:rPr lang="en-US" dirty="0"/>
              <a:t>Add text</a:t>
            </a:r>
          </a:p>
        </p:txBody>
      </p:sp>
    </p:spTree>
    <p:extLst>
      <p:ext uri="{BB962C8B-B14F-4D97-AF65-F5344CB8AC3E}">
        <p14:creationId xmlns:p14="http://schemas.microsoft.com/office/powerpoint/2010/main" val="1860281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9129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E11DAB-71A2-44C9-B830-25E19DC5833C}"/>
              </a:ext>
            </a:extLst>
          </p:cNvPr>
          <p:cNvSpPr>
            <a:spLocks noGrp="1"/>
          </p:cNvSpPr>
          <p:nvPr>
            <p:ph type="title" hasCustomPrompt="1"/>
          </p:nvPr>
        </p:nvSpPr>
        <p:spPr>
          <a:xfrm>
            <a:off x="914400" y="914401"/>
            <a:ext cx="6400800" cy="685800"/>
          </a:xfrm>
        </p:spPr>
        <p:txBody>
          <a:bodyPr>
            <a:noAutofit/>
          </a:bodyPr>
          <a:lstStyle>
            <a:lvl1pPr>
              <a:defRPr sz="4000">
                <a:solidFill>
                  <a:schemeClr val="tx1">
                    <a:lumMod val="75000"/>
                    <a:lumOff val="25000"/>
                  </a:schemeClr>
                </a:solidFill>
              </a:defRPr>
            </a:lvl1pPr>
          </a:lstStyle>
          <a:p>
            <a:r>
              <a:rPr lang="en-US" dirty="0"/>
              <a:t>Add title</a:t>
            </a:r>
          </a:p>
        </p:txBody>
      </p:sp>
      <p:sp>
        <p:nvSpPr>
          <p:cNvPr id="10" name="Text Placeholder 9">
            <a:extLst>
              <a:ext uri="{FF2B5EF4-FFF2-40B4-BE49-F238E27FC236}">
                <a16:creationId xmlns:a16="http://schemas.microsoft.com/office/drawing/2014/main" id="{5F9B5FD0-EA88-4EA1-89FF-A0346C36D9C6}"/>
              </a:ext>
            </a:extLst>
          </p:cNvPr>
          <p:cNvSpPr>
            <a:spLocks noGrp="1"/>
          </p:cNvSpPr>
          <p:nvPr>
            <p:ph type="body" sz="quarter" idx="11"/>
          </p:nvPr>
        </p:nvSpPr>
        <p:spPr>
          <a:xfrm>
            <a:off x="914400" y="2203704"/>
            <a:ext cx="6400800" cy="4206240"/>
          </a:xfrm>
        </p:spPr>
        <p:txBody>
          <a:bodyPr>
            <a:normAutofit/>
          </a:bodyPr>
          <a:lstStyle>
            <a:lvl1pPr>
              <a:defRPr sz="1800">
                <a:solidFill>
                  <a:schemeClr val="tx1">
                    <a:lumMod val="75000"/>
                    <a:lumOff val="25000"/>
                  </a:schemeClr>
                </a:solidFill>
              </a:defRPr>
            </a:lvl1pPr>
          </a:lstStyle>
          <a:p>
            <a:pPr lvl="0"/>
            <a:r>
              <a:rPr lang="en-US"/>
              <a:t>Click to edit Master text styles</a:t>
            </a:r>
          </a:p>
        </p:txBody>
      </p:sp>
    </p:spTree>
    <p:extLst>
      <p:ext uri="{BB962C8B-B14F-4D97-AF65-F5344CB8AC3E}">
        <p14:creationId xmlns:p14="http://schemas.microsoft.com/office/powerpoint/2010/main" val="2857116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EE24C-B229-452F-B387-BA3429761CA7}"/>
              </a:ext>
            </a:extLst>
          </p:cNvPr>
          <p:cNvSpPr>
            <a:spLocks noGrp="1"/>
          </p:cNvSpPr>
          <p:nvPr>
            <p:ph type="title" hasCustomPrompt="1"/>
          </p:nvPr>
        </p:nvSpPr>
        <p:spPr>
          <a:xfrm>
            <a:off x="4389119" y="946653"/>
            <a:ext cx="6857999" cy="653547"/>
          </a:xfrm>
        </p:spPr>
        <p:txBody>
          <a:bodyPr>
            <a:normAutofit/>
          </a:bodyPr>
          <a:lstStyle>
            <a:lvl1pPr>
              <a:defRPr sz="4000">
                <a:solidFill>
                  <a:schemeClr val="tx1">
                    <a:lumMod val="75000"/>
                    <a:lumOff val="25000"/>
                  </a:schemeClr>
                </a:solidFill>
              </a:defRPr>
            </a:lvl1pPr>
          </a:lstStyle>
          <a:p>
            <a:r>
              <a:rPr lang="en-US" dirty="0"/>
              <a:t>Add title</a:t>
            </a:r>
          </a:p>
        </p:txBody>
      </p:sp>
      <p:sp>
        <p:nvSpPr>
          <p:cNvPr id="7" name="Text Placeholder 6">
            <a:extLst>
              <a:ext uri="{FF2B5EF4-FFF2-40B4-BE49-F238E27FC236}">
                <a16:creationId xmlns:a16="http://schemas.microsoft.com/office/drawing/2014/main" id="{DFCEFA7B-7934-4EAA-8C20-7D9B03B9E5A3}"/>
              </a:ext>
            </a:extLst>
          </p:cNvPr>
          <p:cNvSpPr>
            <a:spLocks noGrp="1"/>
          </p:cNvSpPr>
          <p:nvPr>
            <p:ph type="body" sz="quarter" idx="11" hasCustomPrompt="1"/>
          </p:nvPr>
        </p:nvSpPr>
        <p:spPr>
          <a:xfrm>
            <a:off x="4389120" y="1981933"/>
            <a:ext cx="6858000" cy="4233672"/>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293050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E35BBCA-FB90-42AF-995A-AA6CE87BD6E8}"/>
              </a:ext>
            </a:extLst>
          </p:cNvPr>
          <p:cNvPicPr>
            <a:picLocks noChangeAspect="1"/>
          </p:cNvPicPr>
          <p:nvPr userDrawn="1"/>
        </p:nvPicPr>
        <p:blipFill>
          <a:blip r:embed="rId2">
            <a:extLst>
              <a:ext uri="{96DAC541-7B7A-43D3-8B79-37D633B846F1}">
                <asvg:svgBlip xmlns:asvg="http://schemas.microsoft.com/office/drawing/2016/SVG/main" r:embed="rId3"/>
              </a:ext>
            </a:extLst>
          </a:blip>
          <a:srcRect b="13643"/>
          <a:stretch>
            <a:fillRect/>
          </a:stretch>
        </p:blipFill>
        <p:spPr>
          <a:xfrm>
            <a:off x="914400" y="466647"/>
            <a:ext cx="10563726" cy="6391353"/>
          </a:xfrm>
          <a:custGeom>
            <a:avLst/>
            <a:gdLst>
              <a:gd name="connsiteX0" fmla="*/ 0 w 10563726"/>
              <a:gd name="connsiteY0" fmla="*/ 0 h 6391353"/>
              <a:gd name="connsiteX1" fmla="*/ 10563726 w 10563726"/>
              <a:gd name="connsiteY1" fmla="*/ 0 h 6391353"/>
              <a:gd name="connsiteX2" fmla="*/ 10563726 w 10563726"/>
              <a:gd name="connsiteY2" fmla="*/ 6391353 h 6391353"/>
              <a:gd name="connsiteX3" fmla="*/ 0 w 10563726"/>
              <a:gd name="connsiteY3" fmla="*/ 6391353 h 6391353"/>
            </a:gdLst>
            <a:ahLst/>
            <a:cxnLst>
              <a:cxn ang="0">
                <a:pos x="connsiteX0" y="connsiteY0"/>
              </a:cxn>
              <a:cxn ang="0">
                <a:pos x="connsiteX1" y="connsiteY1"/>
              </a:cxn>
              <a:cxn ang="0">
                <a:pos x="connsiteX2" y="connsiteY2"/>
              </a:cxn>
              <a:cxn ang="0">
                <a:pos x="connsiteX3" y="connsiteY3"/>
              </a:cxn>
            </a:cxnLst>
            <a:rect l="l" t="t" r="r" b="b"/>
            <a:pathLst>
              <a:path w="10563726" h="6391353">
                <a:moveTo>
                  <a:pt x="0" y="0"/>
                </a:moveTo>
                <a:lnTo>
                  <a:pt x="10563726" y="0"/>
                </a:lnTo>
                <a:lnTo>
                  <a:pt x="10563726" y="6391353"/>
                </a:lnTo>
                <a:lnTo>
                  <a:pt x="0" y="6391353"/>
                </a:lnTo>
                <a:close/>
              </a:path>
            </a:pathLst>
          </a:custGeom>
        </p:spPr>
      </p:pic>
      <p:sp>
        <p:nvSpPr>
          <p:cNvPr id="2" name="Title 1">
            <a:extLst>
              <a:ext uri="{FF2B5EF4-FFF2-40B4-BE49-F238E27FC236}">
                <a16:creationId xmlns:a16="http://schemas.microsoft.com/office/drawing/2014/main" id="{8DF399BE-6A96-4D58-AF62-861F9AE20C7E}"/>
              </a:ext>
            </a:extLst>
          </p:cNvPr>
          <p:cNvSpPr>
            <a:spLocks noGrp="1"/>
          </p:cNvSpPr>
          <p:nvPr>
            <p:ph type="title" hasCustomPrompt="1"/>
          </p:nvPr>
        </p:nvSpPr>
        <p:spPr>
          <a:xfrm>
            <a:off x="2331718" y="1460692"/>
            <a:ext cx="7772402"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a16="http://schemas.microsoft.com/office/drawing/2014/main" id="{0AE12991-70DA-442D-98F3-673914646355}"/>
              </a:ext>
            </a:extLst>
          </p:cNvPr>
          <p:cNvSpPr>
            <a:spLocks noGrp="1"/>
          </p:cNvSpPr>
          <p:nvPr>
            <p:ph type="body" sz="quarter" idx="11" hasCustomPrompt="1"/>
          </p:nvPr>
        </p:nvSpPr>
        <p:spPr>
          <a:xfrm>
            <a:off x="2331720" y="2724912"/>
            <a:ext cx="7772401" cy="3657600"/>
          </a:xfrm>
        </p:spPr>
        <p:txBody>
          <a:bodyPr>
            <a:normAutofit/>
          </a:bodyPr>
          <a:lstStyle>
            <a:lvl1pPr>
              <a:defRPr sz="1800">
                <a:solidFill>
                  <a:schemeClr val="tx1">
                    <a:lumMod val="75000"/>
                    <a:lumOff val="25000"/>
                  </a:schemeClr>
                </a:solidFill>
              </a:defRPr>
            </a:lvl1pPr>
          </a:lstStyle>
          <a:p>
            <a:pPr lvl="0"/>
            <a:r>
              <a:rPr lang="en-US" dirty="0"/>
              <a:t>Add text</a:t>
            </a:r>
          </a:p>
        </p:txBody>
      </p:sp>
      <p:pic>
        <p:nvPicPr>
          <p:cNvPr id="3" name="Graphic 2">
            <a:extLst>
              <a:ext uri="{FF2B5EF4-FFF2-40B4-BE49-F238E27FC236}">
                <a16:creationId xmlns:a16="http://schemas.microsoft.com/office/drawing/2014/main" id="{1F778D16-894A-4379-8B5B-DC2423451519}"/>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12202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accent1">
            <a:lumMod val="75000"/>
          </a:schemeClr>
        </a:solidFill>
        <a:effectLst/>
      </p:bgPr>
    </p:bg>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5106A418-68CC-4D3D-9032-696498842FBD}"/>
              </a:ext>
            </a:extLst>
          </p:cNvPr>
          <p:cNvSpPr>
            <a:spLocks noGrp="1"/>
          </p:cNvSpPr>
          <p:nvPr>
            <p:ph type="title" hasCustomPrompt="1"/>
          </p:nvPr>
        </p:nvSpPr>
        <p:spPr>
          <a:xfrm>
            <a:off x="914400" y="914401"/>
            <a:ext cx="6400800" cy="685800"/>
          </a:xfrm>
        </p:spPr>
        <p:txBody>
          <a:bodyPr>
            <a:no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a16="http://schemas.microsoft.com/office/drawing/2014/main" id="{9E93C440-01C8-4E08-A98E-D76F10D08BF4}"/>
              </a:ext>
            </a:extLst>
          </p:cNvPr>
          <p:cNvSpPr>
            <a:spLocks noGrp="1"/>
          </p:cNvSpPr>
          <p:nvPr>
            <p:ph type="body" sz="quarter" idx="11" hasCustomPrompt="1"/>
          </p:nvPr>
        </p:nvSpPr>
        <p:spPr>
          <a:xfrm>
            <a:off x="914400" y="1913064"/>
            <a:ext cx="6858001" cy="427939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56047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7AA20A23-A33B-4A1B-9162-707282E53592}"/>
              </a:ext>
            </a:extLst>
          </p:cNvPr>
          <p:cNvPicPr>
            <a:picLocks noChangeAspect="1"/>
          </p:cNvPicPr>
          <p:nvPr userDrawn="1"/>
        </p:nvPicPr>
        <p:blipFill>
          <a:blip r:embed="rId2">
            <a:extLst>
              <a:ext uri="{96DAC541-7B7A-43D3-8B79-37D633B846F1}">
                <asvg:svgBlip xmlns:asvg="http://schemas.microsoft.com/office/drawing/2016/SVG/main" r:embed="rId3"/>
              </a:ext>
            </a:extLst>
          </a:blip>
          <a:srcRect b="15602"/>
          <a:stretch>
            <a:fillRect/>
          </a:stretch>
        </p:blipFill>
        <p:spPr>
          <a:xfrm>
            <a:off x="1066800" y="523183"/>
            <a:ext cx="10058400" cy="6334817"/>
          </a:xfrm>
          <a:custGeom>
            <a:avLst/>
            <a:gdLst>
              <a:gd name="connsiteX0" fmla="*/ 0 w 10058400"/>
              <a:gd name="connsiteY0" fmla="*/ 0 h 6334817"/>
              <a:gd name="connsiteX1" fmla="*/ 10058400 w 10058400"/>
              <a:gd name="connsiteY1" fmla="*/ 0 h 6334817"/>
              <a:gd name="connsiteX2" fmla="*/ 10058400 w 10058400"/>
              <a:gd name="connsiteY2" fmla="*/ 6334817 h 6334817"/>
              <a:gd name="connsiteX3" fmla="*/ 0 w 10058400"/>
              <a:gd name="connsiteY3" fmla="*/ 6334817 h 6334817"/>
            </a:gdLst>
            <a:ahLst/>
            <a:cxnLst>
              <a:cxn ang="0">
                <a:pos x="connsiteX0" y="connsiteY0"/>
              </a:cxn>
              <a:cxn ang="0">
                <a:pos x="connsiteX1" y="connsiteY1"/>
              </a:cxn>
              <a:cxn ang="0">
                <a:pos x="connsiteX2" y="connsiteY2"/>
              </a:cxn>
              <a:cxn ang="0">
                <a:pos x="connsiteX3" y="connsiteY3"/>
              </a:cxn>
            </a:cxnLst>
            <a:rect l="l" t="t" r="r" b="b"/>
            <a:pathLst>
              <a:path w="10058400" h="6334817">
                <a:moveTo>
                  <a:pt x="0" y="0"/>
                </a:moveTo>
                <a:lnTo>
                  <a:pt x="10058400" y="0"/>
                </a:lnTo>
                <a:lnTo>
                  <a:pt x="10058400" y="6334817"/>
                </a:lnTo>
                <a:lnTo>
                  <a:pt x="0" y="6334817"/>
                </a:lnTo>
                <a:close/>
              </a:path>
            </a:pathLst>
          </a:custGeom>
        </p:spPr>
      </p:pic>
      <p:sp>
        <p:nvSpPr>
          <p:cNvPr id="5" name="Title 1">
            <a:extLst>
              <a:ext uri="{FF2B5EF4-FFF2-40B4-BE49-F238E27FC236}">
                <a16:creationId xmlns:a16="http://schemas.microsoft.com/office/drawing/2014/main" id="{B136F446-5EA3-48C4-AA8D-AB9850B03B61}"/>
              </a:ext>
            </a:extLst>
          </p:cNvPr>
          <p:cNvSpPr>
            <a:spLocks noGrp="1"/>
          </p:cNvSpPr>
          <p:nvPr>
            <p:ph type="title" hasCustomPrompt="1"/>
          </p:nvPr>
        </p:nvSpPr>
        <p:spPr>
          <a:xfrm>
            <a:off x="2331718" y="1460692"/>
            <a:ext cx="7772402" cy="685800"/>
          </a:xfrm>
        </p:spPr>
        <p:txBody>
          <a:bodyPr>
            <a:normAutofit/>
          </a:bodyPr>
          <a:lstStyle>
            <a:lvl1pPr marL="0" indent="0" algn="ctr">
              <a:buFont typeface="Arial" panose="020B0604020202020204" pitchFamily="34" charset="0"/>
              <a:buNone/>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a16="http://schemas.microsoft.com/office/drawing/2014/main" id="{66B70600-CFB5-4805-BC68-5AE22166B568}"/>
              </a:ext>
            </a:extLst>
          </p:cNvPr>
          <p:cNvSpPr>
            <a:spLocks noGrp="1"/>
          </p:cNvSpPr>
          <p:nvPr>
            <p:ph type="body" sz="quarter" idx="11" hasCustomPrompt="1"/>
          </p:nvPr>
        </p:nvSpPr>
        <p:spPr>
          <a:xfrm>
            <a:off x="2331720" y="2951305"/>
            <a:ext cx="7772400" cy="3456432"/>
          </a:xfrm>
        </p:spPr>
        <p:txBody>
          <a:bodyPr/>
          <a:lstStyle>
            <a:lvl1pPr algn="l">
              <a:defRPr sz="1800">
                <a:solidFill>
                  <a:schemeClr val="tx1">
                    <a:lumMod val="75000"/>
                    <a:lumOff val="25000"/>
                  </a:schemeClr>
                </a:solidFill>
              </a:defRPr>
            </a:lvl1pPr>
          </a:lstStyle>
          <a:p>
            <a:pPr lvl="0"/>
            <a:r>
              <a:rPr lang="en-US" dirty="0"/>
              <a:t>Add text</a:t>
            </a:r>
          </a:p>
        </p:txBody>
      </p:sp>
      <p:pic>
        <p:nvPicPr>
          <p:cNvPr id="2" name="Graphic 1">
            <a:extLst>
              <a:ext uri="{FF2B5EF4-FFF2-40B4-BE49-F238E27FC236}">
                <a16:creationId xmlns:a16="http://schemas.microsoft.com/office/drawing/2014/main" id="{09C8060D-32CA-4A3C-9EAF-A2D3801AB86B}"/>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3688022504"/>
      </p:ext>
    </p:extLst>
  </p:cSld>
  <p:clrMapOvr>
    <a:masterClrMapping/>
  </p:clrMapOvr>
  <p:extLst>
    <p:ext uri="{DCECCB84-F9BA-43D5-87BE-67443E8EF086}">
      <p15:sldGuideLst xmlns:p15="http://schemas.microsoft.com/office/powerpoint/2012/main">
        <p15:guide id="1" orient="horz" pos="172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CC92641-A8C8-41F9-8E1C-7C929693C69C}"/>
              </a:ext>
            </a:extLst>
          </p:cNvPr>
          <p:cNvSpPr>
            <a:spLocks noGrp="1"/>
          </p:cNvSpPr>
          <p:nvPr>
            <p:ph type="title" hasCustomPrompt="1"/>
          </p:nvPr>
        </p:nvSpPr>
        <p:spPr>
          <a:xfrm>
            <a:off x="4389119" y="946653"/>
            <a:ext cx="6857999" cy="653547"/>
          </a:xfrm>
        </p:spPr>
        <p:txBody>
          <a:bodyPr>
            <a:norm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a16="http://schemas.microsoft.com/office/drawing/2014/main" id="{97CC55B6-E9DA-4B68-A0D8-957F46B46517}"/>
              </a:ext>
            </a:extLst>
          </p:cNvPr>
          <p:cNvSpPr>
            <a:spLocks noGrp="1"/>
          </p:cNvSpPr>
          <p:nvPr>
            <p:ph type="body" sz="quarter" idx="11" hasCustomPrompt="1"/>
          </p:nvPr>
        </p:nvSpPr>
        <p:spPr>
          <a:xfrm>
            <a:off x="4389120" y="2062956"/>
            <a:ext cx="6858000" cy="423367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263045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bg>
      <p:bgPr>
        <a:solidFill>
          <a:schemeClr val="accent4"/>
        </a:solidFill>
        <a:effectLst/>
      </p:bgPr>
    </p:bg>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C6103AFC-AC4C-4756-AEEE-B0D669AC8C89}"/>
              </a:ext>
            </a:extLst>
          </p:cNvPr>
          <p:cNvPicPr>
            <a:picLocks noChangeAspect="1"/>
          </p:cNvPicPr>
          <p:nvPr userDrawn="1"/>
        </p:nvPicPr>
        <p:blipFill>
          <a:blip r:embed="rId2">
            <a:extLst>
              <a:ext uri="{96DAC541-7B7A-43D3-8B79-37D633B846F1}">
                <asvg:svgBlip xmlns:asvg="http://schemas.microsoft.com/office/drawing/2016/SVG/main" r:embed="rId3"/>
              </a:ext>
            </a:extLst>
          </a:blip>
          <a:srcRect b="44880"/>
          <a:stretch>
            <a:fillRect/>
          </a:stretch>
        </p:blipFill>
        <p:spPr>
          <a:xfrm>
            <a:off x="878302" y="469222"/>
            <a:ext cx="10424160" cy="6388778"/>
          </a:xfrm>
          <a:custGeom>
            <a:avLst/>
            <a:gdLst>
              <a:gd name="connsiteX0" fmla="*/ 0 w 10424160"/>
              <a:gd name="connsiteY0" fmla="*/ 0 h 6388778"/>
              <a:gd name="connsiteX1" fmla="*/ 10424160 w 10424160"/>
              <a:gd name="connsiteY1" fmla="*/ 0 h 6388778"/>
              <a:gd name="connsiteX2" fmla="*/ 10424160 w 10424160"/>
              <a:gd name="connsiteY2" fmla="*/ 6388778 h 6388778"/>
              <a:gd name="connsiteX3" fmla="*/ 0 w 10424160"/>
              <a:gd name="connsiteY3" fmla="*/ 6388778 h 6388778"/>
            </a:gdLst>
            <a:ahLst/>
            <a:cxnLst>
              <a:cxn ang="0">
                <a:pos x="connsiteX0" y="connsiteY0"/>
              </a:cxn>
              <a:cxn ang="0">
                <a:pos x="connsiteX1" y="connsiteY1"/>
              </a:cxn>
              <a:cxn ang="0">
                <a:pos x="connsiteX2" y="connsiteY2"/>
              </a:cxn>
              <a:cxn ang="0">
                <a:pos x="connsiteX3" y="connsiteY3"/>
              </a:cxn>
            </a:cxnLst>
            <a:rect l="l" t="t" r="r" b="b"/>
            <a:pathLst>
              <a:path w="10424160" h="6388778">
                <a:moveTo>
                  <a:pt x="0" y="0"/>
                </a:moveTo>
                <a:lnTo>
                  <a:pt x="10424160" y="0"/>
                </a:lnTo>
                <a:lnTo>
                  <a:pt x="10424160" y="6388778"/>
                </a:lnTo>
                <a:lnTo>
                  <a:pt x="0" y="6388778"/>
                </a:lnTo>
                <a:close/>
              </a:path>
            </a:pathLst>
          </a:custGeom>
        </p:spPr>
      </p:pic>
      <p:sp>
        <p:nvSpPr>
          <p:cNvPr id="5" name="Title 1">
            <a:extLst>
              <a:ext uri="{FF2B5EF4-FFF2-40B4-BE49-F238E27FC236}">
                <a16:creationId xmlns:a16="http://schemas.microsoft.com/office/drawing/2014/main" id="{A4604EF9-570E-48F5-BA06-DEB9EB7F7D59}"/>
              </a:ext>
            </a:extLst>
          </p:cNvPr>
          <p:cNvSpPr>
            <a:spLocks noGrp="1"/>
          </p:cNvSpPr>
          <p:nvPr>
            <p:ph type="title" hasCustomPrompt="1"/>
          </p:nvPr>
        </p:nvSpPr>
        <p:spPr>
          <a:xfrm>
            <a:off x="3657599" y="1460692"/>
            <a:ext cx="6857999"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2" name="Text Placeholder 11">
            <a:extLst>
              <a:ext uri="{FF2B5EF4-FFF2-40B4-BE49-F238E27FC236}">
                <a16:creationId xmlns:a16="http://schemas.microsoft.com/office/drawing/2014/main" id="{F0B30880-FB83-4FD8-B7A4-675D68A47928}"/>
              </a:ext>
            </a:extLst>
          </p:cNvPr>
          <p:cNvSpPr>
            <a:spLocks noGrp="1"/>
          </p:cNvSpPr>
          <p:nvPr>
            <p:ph type="body" sz="quarter" idx="11" hasCustomPrompt="1"/>
          </p:nvPr>
        </p:nvSpPr>
        <p:spPr>
          <a:xfrm>
            <a:off x="3657600" y="2438570"/>
            <a:ext cx="6858000" cy="3950208"/>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838183944"/>
      </p:ext>
    </p:extLst>
  </p:cSld>
  <p:clrMapOvr>
    <a:masterClrMapping/>
  </p:clrMapOvr>
  <p:extLst>
    <p:ext uri="{DCECCB84-F9BA-43D5-87BE-67443E8EF086}">
      <p15:sldGuideLst xmlns:p15="http://schemas.microsoft.com/office/powerpoint/2012/main">
        <p15:guide id="1" orient="horz" pos="129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113422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9775E2-26ED-4CEF-94F6-7C85D113D53B}"/>
              </a:ext>
            </a:extLst>
          </p:cNvPr>
          <p:cNvSpPr>
            <a:spLocks noGrp="1"/>
          </p:cNvSpPr>
          <p:nvPr>
            <p:ph type="title"/>
          </p:nvPr>
        </p:nvSpPr>
        <p:spPr>
          <a:xfrm>
            <a:off x="914400" y="946653"/>
            <a:ext cx="10058400" cy="132556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BF32AB5-76E2-49F4-96EE-B419AF1F03C2}"/>
              </a:ext>
            </a:extLst>
          </p:cNvPr>
          <p:cNvSpPr>
            <a:spLocks noGrp="1"/>
          </p:cNvSpPr>
          <p:nvPr>
            <p:ph type="body" idx="1"/>
          </p:nvPr>
        </p:nvSpPr>
        <p:spPr>
          <a:xfrm>
            <a:off x="914400" y="2294859"/>
            <a:ext cx="10058400" cy="37209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6057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7" r:id="rId3"/>
    <p:sldLayoutId id="2147483662" r:id="rId4"/>
    <p:sldLayoutId id="2147483663" r:id="rId5"/>
    <p:sldLayoutId id="2147483664" r:id="rId6"/>
    <p:sldLayoutId id="2147483665" r:id="rId7"/>
    <p:sldLayoutId id="2147483666" r:id="rId8"/>
    <p:sldLayoutId id="2147483668" r:id="rId9"/>
    <p:sldLayoutId id="214748366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6" userDrawn="1">
          <p15:clr>
            <a:srgbClr val="F26B43"/>
          </p15:clr>
        </p15:guide>
        <p15:guide id="2" pos="576" userDrawn="1">
          <p15:clr>
            <a:srgbClr val="F26B43"/>
          </p15:clr>
        </p15:guide>
        <p15:guide id="3" pos="7104" userDrawn="1">
          <p15:clr>
            <a:srgbClr val="F26B43"/>
          </p15:clr>
        </p15:guide>
        <p15:guide id="4" orient="horz" pos="3744" userDrawn="1">
          <p15:clr>
            <a:srgbClr val="F26B43"/>
          </p15:clr>
        </p15:guide>
        <p15:guide id="5" pos="2760" userDrawn="1">
          <p15:clr>
            <a:srgbClr val="F26B43"/>
          </p15:clr>
        </p15:guide>
        <p15:guide id="6" pos="4944" userDrawn="1">
          <p15:clr>
            <a:srgbClr val="F26B43"/>
          </p15:clr>
        </p15:guide>
        <p15:guide id="7"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mmsalmanfaris@outlook.com"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hyperlink" Target="https://www.linkedin.com/in/mmsalmanfari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mailto:mmsalmanfaris@outlook.com"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hyperlink" Target="https://www.linkedin.com/in/mmsalmanfari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mailto:mmsalmanfaris@outlook.com" TargetMode="External"/><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hyperlink" Target="https://www.linkedin.com/in/mmsalmanfari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mailto:mmsalmanfaris@outlook.com" TargetMode="External"/><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hyperlink" Target="https://www.linkedin.com/in/mmsalmanfari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mailto:mmsalmanfaris@outlook.com" TargetMode="External"/><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hyperlink" Target="https://www.linkedin.com/in/mmsalmanfari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mailto:mmsalmanfaris@outlook.com"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hyperlink" Target="https://www.linkedin.com/in/mmsalmanfari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mailto:mmsalmanfaris@outlook.com"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hyperlink" Target="https://www.linkedin.com/in/mmsalmanfari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0.xml"/><Relationship Id="rId6" Type="http://schemas.openxmlformats.org/officeDocument/2006/relationships/hyperlink" Target="mailto:mmsalmanfaris@outlook.com" TargetMode="External"/><Relationship Id="rId5" Type="http://schemas.openxmlformats.org/officeDocument/2006/relationships/image" Target="../media/image19.jpg"/><Relationship Id="rId4" Type="http://schemas.openxmlformats.org/officeDocument/2006/relationships/hyperlink" Target="https://www.linkedin.com/in/mmsalmanfari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hyperlink" Target="https://www.linkedin.com/in/mmsalmanfari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mailto:mmsalmanfaris@outlook.com" TargetMode="External"/><Relationship Id="rId5" Type="http://schemas.openxmlformats.org/officeDocument/2006/relationships/image" Target="../media/image10.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hyperlink" Target="https://www.linkedin.com/in/mmsalmanfaris/" TargetMode="External"/><Relationship Id="rId2" Type="http://schemas.openxmlformats.org/officeDocument/2006/relationships/hyperlink" Target="mailto:mmsalmanfaris@outlook.com" TargetMode="Externa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hyperlink" Target="https://www.linkedin.com/in/mmsalmanfaris/" TargetMode="External"/><Relationship Id="rId3" Type="http://schemas.openxmlformats.org/officeDocument/2006/relationships/image" Target="../media/image11.png"/><Relationship Id="rId7" Type="http://schemas.openxmlformats.org/officeDocument/2006/relationships/hyperlink" Target="mailto:mmsalmanfaris@outlook.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www.linkedin.com/in/mmsalmanfari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scm.com/" TargetMode="External"/><Relationship Id="rId7" Type="http://schemas.openxmlformats.org/officeDocument/2006/relationships/hyperlink" Target="https://www.linkedin.com/in/mmsalmanfaris/"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hyperlink" Target="mailto:mmsalmanfaris@outlook.com" TargetMode="External"/><Relationship Id="rId5" Type="http://schemas.openxmlformats.org/officeDocument/2006/relationships/hyperlink" Target="https://www.mercurial-scm.org/" TargetMode="External"/><Relationship Id="rId4" Type="http://schemas.openxmlformats.org/officeDocument/2006/relationships/hyperlink" Target="https://subversion.apache.or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hyperlink" Target="https://www.linkedin.com/in/mmsalmanfaris/" TargetMode="External"/><Relationship Id="rId4" Type="http://schemas.openxmlformats.org/officeDocument/2006/relationships/hyperlink" Target="mailto:mmsalmanfaris@outlook.co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education.github.com/git-cheat-sheet-education.pdf"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hyperlink" Target="https://www.linkedin.com/in/mmsalmanfaris/" TargetMode="External"/><Relationship Id="rId4" Type="http://schemas.openxmlformats.org/officeDocument/2006/relationships/hyperlink" Target="mailto:mmsalmanfaris@outlook.com"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mailto:mmsalmanfaris@outlook.com"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hyperlink" Target="https://www.linkedin.com/in/mmsalmanfari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E512D6-1B42-4E1C-AEE3-478A340AC162}"/>
              </a:ext>
            </a:extLst>
          </p:cNvPr>
          <p:cNvSpPr>
            <a:spLocks noGrp="1"/>
          </p:cNvSpPr>
          <p:nvPr>
            <p:ph type="body" sz="quarter" idx="10"/>
          </p:nvPr>
        </p:nvSpPr>
        <p:spPr>
          <a:xfrm>
            <a:off x="663677" y="1732000"/>
            <a:ext cx="10864645" cy="2961380"/>
          </a:xfrm>
        </p:spPr>
        <p:txBody>
          <a:bodyPr anchor="ctr">
            <a:normAutofit lnSpcReduction="10000"/>
          </a:bodyPr>
          <a:lstStyle/>
          <a:p>
            <a:pPr>
              <a:lnSpc>
                <a:spcPct val="170000"/>
              </a:lnSpc>
            </a:pPr>
            <a:r>
              <a:rPr lang="en-US" sz="6000" b="1" dirty="0">
                <a:latin typeface="Poppins" panose="00000500000000000000" pitchFamily="2" charset="0"/>
                <a:cs typeface="Poppins" panose="00000500000000000000" pitchFamily="2" charset="0"/>
              </a:rPr>
              <a:t>Introduction to Git, GitHub &amp; Version Control</a:t>
            </a:r>
          </a:p>
        </p:txBody>
      </p:sp>
    </p:spTree>
    <p:extLst>
      <p:ext uri="{BB962C8B-B14F-4D97-AF65-F5344CB8AC3E}">
        <p14:creationId xmlns:p14="http://schemas.microsoft.com/office/powerpoint/2010/main" val="2437550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062992-4ADF-8BD5-A9E3-42AA1772F5A9}"/>
              </a:ext>
            </a:extLst>
          </p:cNvPr>
          <p:cNvSpPr/>
          <p:nvPr/>
        </p:nvSpPr>
        <p:spPr>
          <a:xfrm>
            <a:off x="0" y="0"/>
            <a:ext cx="12192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6" name="TextBox 5">
            <a:extLst>
              <a:ext uri="{FF2B5EF4-FFF2-40B4-BE49-F238E27FC236}">
                <a16:creationId xmlns:a16="http://schemas.microsoft.com/office/drawing/2014/main" id="{BF8AC3AB-F788-C847-E5FA-90B1B3B50F75}"/>
              </a:ext>
            </a:extLst>
          </p:cNvPr>
          <p:cNvSpPr txBox="1"/>
          <p:nvPr/>
        </p:nvSpPr>
        <p:spPr>
          <a:xfrm>
            <a:off x="1132966" y="833302"/>
            <a:ext cx="10223292" cy="830997"/>
          </a:xfrm>
          <a:prstGeom prst="rect">
            <a:avLst/>
          </a:prstGeom>
          <a:noFill/>
        </p:spPr>
        <p:txBody>
          <a:bodyPr wrap="square">
            <a:spAutoFit/>
          </a:bodyPr>
          <a:lstStyle/>
          <a:p>
            <a:pPr algn="ctr"/>
            <a:r>
              <a:rPr lang="en-US" sz="4800" b="1" dirty="0">
                <a:solidFill>
                  <a:schemeClr val="bg1"/>
                </a:solidFill>
                <a:latin typeface="Poppins" panose="00000500000000000000" pitchFamily="2" charset="0"/>
                <a:cs typeface="Poppins" panose="00000500000000000000" pitchFamily="2" charset="0"/>
              </a:rPr>
              <a:t>Working with a Local Repository</a:t>
            </a:r>
            <a:endParaRPr lang="en-US" sz="2400" b="1" dirty="0">
              <a:solidFill>
                <a:schemeClr val="bg1"/>
              </a:solidFill>
              <a:latin typeface="Poppins" panose="00000500000000000000" pitchFamily="2" charset="0"/>
              <a:cs typeface="Poppins" panose="00000500000000000000" pitchFamily="2" charset="0"/>
            </a:endParaRPr>
          </a:p>
        </p:txBody>
      </p:sp>
      <p:cxnSp>
        <p:nvCxnSpPr>
          <p:cNvPr id="4" name="Straight Connector 3">
            <a:extLst>
              <a:ext uri="{FF2B5EF4-FFF2-40B4-BE49-F238E27FC236}">
                <a16:creationId xmlns:a16="http://schemas.microsoft.com/office/drawing/2014/main" id="{884EB3DC-6122-6264-2F11-A71CB7F7C89D}"/>
              </a:ext>
            </a:extLst>
          </p:cNvPr>
          <p:cNvCxnSpPr/>
          <p:nvPr/>
        </p:nvCxnSpPr>
        <p:spPr>
          <a:xfrm>
            <a:off x="1307690" y="2064775"/>
            <a:ext cx="98715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2">
            <a:extLst>
              <a:ext uri="{FF2B5EF4-FFF2-40B4-BE49-F238E27FC236}">
                <a16:creationId xmlns:a16="http://schemas.microsoft.com/office/drawing/2014/main" id="{AC3B25D9-ED48-23B1-B0AF-ABCC667FE125}"/>
              </a:ext>
            </a:extLst>
          </p:cNvPr>
          <p:cNvSpPr>
            <a:spLocks noGrp="1"/>
          </p:cNvSpPr>
          <p:nvPr>
            <p:ph type="body" sz="quarter" idx="11"/>
          </p:nvPr>
        </p:nvSpPr>
        <p:spPr>
          <a:xfrm>
            <a:off x="1307690" y="2928694"/>
            <a:ext cx="9871588" cy="3363949"/>
          </a:xfrm>
        </p:spPr>
        <p:txBody>
          <a:bodyPr>
            <a:normAutofit/>
          </a:bodyPr>
          <a:lstStyle/>
          <a:p>
            <a:pPr marL="285750" indent="-285750">
              <a:lnSpc>
                <a:spcPct val="150000"/>
              </a:lnSpc>
              <a:buFont typeface="Arial" panose="020B0604020202020204" pitchFamily="34" charset="0"/>
              <a:buChar char="•"/>
            </a:pPr>
            <a:r>
              <a:rPr lang="en-US" sz="3600" dirty="0">
                <a:latin typeface="Poppins" panose="00000500000000000000" pitchFamily="2" charset="0"/>
                <a:cs typeface="Poppins" panose="00000500000000000000" pitchFamily="2" charset="0"/>
              </a:rPr>
              <a:t>Create a Git Local Repository.</a:t>
            </a:r>
          </a:p>
          <a:p>
            <a:pPr marL="285750" indent="-285750">
              <a:lnSpc>
                <a:spcPct val="150000"/>
              </a:lnSpc>
              <a:buFont typeface="Arial" panose="020B0604020202020204" pitchFamily="34" charset="0"/>
              <a:buChar char="•"/>
            </a:pPr>
            <a:r>
              <a:rPr lang="en-US" sz="3600" dirty="0">
                <a:latin typeface="Poppins" panose="00000500000000000000" pitchFamily="2" charset="0"/>
                <a:cs typeface="Poppins" panose="00000500000000000000" pitchFamily="2" charset="0"/>
              </a:rPr>
              <a:t>Make Changes, add, and commit them.</a:t>
            </a:r>
          </a:p>
          <a:p>
            <a:pPr marL="285750" indent="-285750">
              <a:lnSpc>
                <a:spcPct val="150000"/>
              </a:lnSpc>
              <a:buFont typeface="Arial" panose="020B0604020202020204" pitchFamily="34" charset="0"/>
              <a:buChar char="•"/>
            </a:pPr>
            <a:r>
              <a:rPr lang="en-US" sz="3600" dirty="0">
                <a:latin typeface="Poppins" panose="00000500000000000000" pitchFamily="2" charset="0"/>
                <a:cs typeface="Poppins" panose="00000500000000000000" pitchFamily="2" charset="0"/>
              </a:rPr>
              <a:t>Review the repository’s history.</a:t>
            </a:r>
          </a:p>
          <a:p>
            <a:pPr>
              <a:lnSpc>
                <a:spcPts val="2800"/>
              </a:lnSpc>
            </a:pPr>
            <a:endParaRPr lang="en-US" sz="2000" dirty="0"/>
          </a:p>
        </p:txBody>
      </p:sp>
      <p:sp>
        <p:nvSpPr>
          <p:cNvPr id="7" name="TextBox 23">
            <a:hlinkClick r:id="rId3"/>
            <a:extLst>
              <a:ext uri="{FF2B5EF4-FFF2-40B4-BE49-F238E27FC236}">
                <a16:creationId xmlns:a16="http://schemas.microsoft.com/office/drawing/2014/main" id="{F48A8FA9-2F79-673F-942A-D3171637D0F2}"/>
              </a:ext>
            </a:extLst>
          </p:cNvPr>
          <p:cNvSpPr txBox="1"/>
          <p:nvPr/>
        </p:nvSpPr>
        <p:spPr>
          <a:xfrm>
            <a:off x="10370152" y="6083711"/>
            <a:ext cx="1821848" cy="557589"/>
          </a:xfrm>
          <a:prstGeom prst="rect">
            <a:avLst/>
          </a:prstGeom>
        </p:spPr>
        <p:txBody>
          <a:bodyPr wrap="square" lIns="0" tIns="0" rIns="0" bIns="0" rtlCol="0" anchor="t">
            <a:spAutoFit/>
          </a:bodyPr>
          <a:lstStyle/>
          <a:p>
            <a:pPr algn="ctr">
              <a:lnSpc>
                <a:spcPts val="5190"/>
              </a:lnSpc>
              <a:spcBef>
                <a:spcPct val="0"/>
              </a:spcBef>
            </a:pPr>
            <a:r>
              <a:rPr lang="en-US" sz="1050" dirty="0">
                <a:solidFill>
                  <a:schemeClr val="bg1"/>
                </a:solidFill>
                <a:latin typeface="Poppins" panose="00000500000000000000" pitchFamily="2" charset="0"/>
                <a:cs typeface="Poppins" panose="00000500000000000000" pitchFamily="2" charset="0"/>
                <a:hlinkClick r:id="rId4">
                  <a:extLst>
                    <a:ext uri="{A12FA001-AC4F-418D-AE19-62706E023703}">
                      <ahyp:hlinkClr xmlns:ahyp="http://schemas.microsoft.com/office/drawing/2018/hyperlinkcolor" val="tx"/>
                    </a:ext>
                  </a:extLst>
                </a:hlinkClick>
              </a:rPr>
              <a:t>@mmsalmanfaris</a:t>
            </a:r>
            <a:endParaRPr lang="en-US" sz="1050" dirty="0">
              <a:solidFill>
                <a:schemeClr val="bg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487121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82735D0-74F6-5DDD-9B99-CCF2C19E5795}"/>
              </a:ext>
            </a:extLst>
          </p:cNvPr>
          <p:cNvSpPr/>
          <p:nvPr/>
        </p:nvSpPr>
        <p:spPr>
          <a:xfrm>
            <a:off x="0" y="2589648"/>
            <a:ext cx="12191999" cy="65343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latin typeface="Poppins" panose="00000500000000000000" pitchFamily="2" charset="0"/>
              <a:cs typeface="Poppins" panose="00000500000000000000" pitchFamily="2" charset="0"/>
            </a:endParaRPr>
          </a:p>
        </p:txBody>
      </p:sp>
      <p:sp>
        <p:nvSpPr>
          <p:cNvPr id="2" name="Rectangle 1">
            <a:extLst>
              <a:ext uri="{FF2B5EF4-FFF2-40B4-BE49-F238E27FC236}">
                <a16:creationId xmlns:a16="http://schemas.microsoft.com/office/drawing/2014/main" id="{FE4C88D7-A77E-6407-8D09-1F96FC83FEA1}"/>
              </a:ext>
            </a:extLst>
          </p:cNvPr>
          <p:cNvSpPr/>
          <p:nvPr/>
        </p:nvSpPr>
        <p:spPr>
          <a:xfrm>
            <a:off x="0" y="-30807"/>
            <a:ext cx="12192000" cy="171146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4" name="Title 3"/>
          <p:cNvSpPr>
            <a:spLocks noGrp="1"/>
          </p:cNvSpPr>
          <p:nvPr>
            <p:ph type="title"/>
          </p:nvPr>
        </p:nvSpPr>
        <p:spPr>
          <a:xfrm>
            <a:off x="914400" y="582227"/>
            <a:ext cx="10058400" cy="1325563"/>
          </a:xfrm>
        </p:spPr>
        <p:txBody>
          <a:bodyPr/>
          <a:lstStyle/>
          <a:p>
            <a:r>
              <a:rPr lang="en-US" b="1" dirty="0">
                <a:solidFill>
                  <a:schemeClr val="bg1"/>
                </a:solidFill>
                <a:latin typeface="Poppins" panose="00000500000000000000" pitchFamily="2" charset="0"/>
                <a:cs typeface="Poppins" panose="00000500000000000000" pitchFamily="2" charset="0"/>
              </a:rPr>
              <a:t>Initializing a Local Git Repository</a:t>
            </a:r>
          </a:p>
        </p:txBody>
      </p:sp>
      <p:sp>
        <p:nvSpPr>
          <p:cNvPr id="11" name="Text Placeholder 4">
            <a:extLst>
              <a:ext uri="{FF2B5EF4-FFF2-40B4-BE49-F238E27FC236}">
                <a16:creationId xmlns:a16="http://schemas.microsoft.com/office/drawing/2014/main" id="{7085B5C9-E37C-4FB5-4E53-611B26A12D0F}"/>
              </a:ext>
            </a:extLst>
          </p:cNvPr>
          <p:cNvSpPr>
            <a:spLocks noGrp="1"/>
          </p:cNvSpPr>
          <p:nvPr>
            <p:ph type="body" sz="quarter" idx="10"/>
          </p:nvPr>
        </p:nvSpPr>
        <p:spPr>
          <a:xfrm>
            <a:off x="914400" y="3572790"/>
            <a:ext cx="11018520" cy="3338999"/>
          </a:xfrm>
        </p:spPr>
        <p:txBody>
          <a:bodyPr>
            <a:normAutofit fontScale="92500" lnSpcReduction="10000"/>
          </a:bodyPr>
          <a:lstStyle/>
          <a:p>
            <a:r>
              <a:rPr lang="en-US" dirty="0"/>
              <a:t>$ls    - used to list files and directories</a:t>
            </a:r>
          </a:p>
          <a:p>
            <a:r>
              <a:rPr lang="en-US" dirty="0"/>
              <a:t>$</a:t>
            </a:r>
            <a:r>
              <a:rPr lang="en-US" dirty="0" err="1"/>
              <a:t>mkdir</a:t>
            </a:r>
            <a:r>
              <a:rPr lang="en-US" dirty="0"/>
              <a:t> - used to create a new directory</a:t>
            </a:r>
          </a:p>
          <a:p>
            <a:r>
              <a:rPr lang="en-US" dirty="0"/>
              <a:t>$cd    - used to change directories</a:t>
            </a:r>
          </a:p>
          <a:p>
            <a:r>
              <a:rPr lang="en-US" dirty="0"/>
              <a:t>$rm    - used to remove files and directories</a:t>
            </a:r>
            <a:endParaRPr lang="ar-EG" dirty="0"/>
          </a:p>
          <a:p>
            <a:r>
              <a:rPr lang="en-US" dirty="0"/>
              <a:t>$</a:t>
            </a:r>
            <a:r>
              <a:rPr lang="en-US" dirty="0" err="1"/>
              <a:t>pwd</a:t>
            </a:r>
            <a:r>
              <a:rPr lang="en-US" dirty="0"/>
              <a:t>   - used to print working directory</a:t>
            </a:r>
          </a:p>
          <a:p>
            <a:r>
              <a:rPr lang="en-US" dirty="0"/>
              <a:t>$touch - used to create and modify files</a:t>
            </a:r>
          </a:p>
          <a:p>
            <a:r>
              <a:rPr lang="en-US" dirty="0"/>
              <a:t>$start - used to open files or directories</a:t>
            </a:r>
          </a:p>
        </p:txBody>
      </p:sp>
      <p:sp>
        <p:nvSpPr>
          <p:cNvPr id="12" name="TextBox 11">
            <a:extLst>
              <a:ext uri="{FF2B5EF4-FFF2-40B4-BE49-F238E27FC236}">
                <a16:creationId xmlns:a16="http://schemas.microsoft.com/office/drawing/2014/main" id="{81192B62-D0DF-DE11-34C5-31AD91B82E44}"/>
              </a:ext>
            </a:extLst>
          </p:cNvPr>
          <p:cNvSpPr txBox="1"/>
          <p:nvPr/>
        </p:nvSpPr>
        <p:spPr>
          <a:xfrm>
            <a:off x="914400" y="1839293"/>
            <a:ext cx="6733672" cy="523220"/>
          </a:xfrm>
          <a:prstGeom prst="rect">
            <a:avLst/>
          </a:prstGeom>
          <a:noFill/>
        </p:spPr>
        <p:txBody>
          <a:bodyPr wrap="square">
            <a:spAutoFit/>
          </a:bodyPr>
          <a:lstStyle/>
          <a:p>
            <a:r>
              <a:rPr lang="en-US" sz="2800" dirty="0">
                <a:gradFill>
                  <a:gsLst>
                    <a:gs pos="61049">
                      <a:schemeClr val="tx1"/>
                    </a:gs>
                    <a:gs pos="43000">
                      <a:schemeClr val="tx1"/>
                    </a:gs>
                  </a:gsLst>
                  <a:lin ang="5400000" scaled="0"/>
                </a:gradFill>
                <a:latin typeface="Consolas" panose="020B0609020204030204" pitchFamily="49" charset="0"/>
              </a:rPr>
              <a:t>$git </a:t>
            </a:r>
            <a:r>
              <a:rPr lang="en-US" sz="2800" dirty="0" err="1">
                <a:gradFill>
                  <a:gsLst>
                    <a:gs pos="61049">
                      <a:schemeClr val="tx1"/>
                    </a:gs>
                    <a:gs pos="43000">
                      <a:schemeClr val="tx1"/>
                    </a:gs>
                  </a:gsLst>
                  <a:lin ang="5400000" scaled="0"/>
                </a:gradFill>
                <a:latin typeface="Consolas" panose="020B0609020204030204" pitchFamily="49" charset="0"/>
              </a:rPr>
              <a:t>init</a:t>
            </a:r>
            <a:endParaRPr lang="en-US" sz="2800" dirty="0">
              <a:gradFill>
                <a:gsLst>
                  <a:gs pos="61049">
                    <a:schemeClr val="tx1"/>
                  </a:gs>
                  <a:gs pos="43000">
                    <a:schemeClr val="tx1"/>
                  </a:gs>
                </a:gsLst>
                <a:lin ang="5400000" scaled="0"/>
              </a:gradFill>
              <a:latin typeface="Consolas" panose="020B0609020204030204" pitchFamily="49" charset="0"/>
            </a:endParaRPr>
          </a:p>
        </p:txBody>
      </p:sp>
      <p:sp>
        <p:nvSpPr>
          <p:cNvPr id="13" name="TextBox 12">
            <a:extLst>
              <a:ext uri="{FF2B5EF4-FFF2-40B4-BE49-F238E27FC236}">
                <a16:creationId xmlns:a16="http://schemas.microsoft.com/office/drawing/2014/main" id="{60D023B9-B06A-5358-D367-7584E1742F3A}"/>
              </a:ext>
            </a:extLst>
          </p:cNvPr>
          <p:cNvSpPr txBox="1"/>
          <p:nvPr/>
        </p:nvSpPr>
        <p:spPr>
          <a:xfrm>
            <a:off x="914400" y="2623977"/>
            <a:ext cx="10183171" cy="584775"/>
          </a:xfrm>
          <a:prstGeom prst="rect">
            <a:avLst/>
          </a:prstGeom>
          <a:noFill/>
        </p:spPr>
        <p:txBody>
          <a:bodyPr wrap="square">
            <a:spAutoFit/>
          </a:bodyPr>
          <a:lstStyle/>
          <a:p>
            <a:r>
              <a:rPr lang="en-US" sz="3200" dirty="0">
                <a:solidFill>
                  <a:schemeClr val="bg1"/>
                </a:solidFill>
                <a:latin typeface="Poppins" panose="00000500000000000000" pitchFamily="2" charset="0"/>
                <a:cs typeface="Poppins" panose="00000500000000000000" pitchFamily="2" charset="0"/>
              </a:rPr>
              <a:t>Common terminal commands</a:t>
            </a:r>
          </a:p>
        </p:txBody>
      </p:sp>
      <p:sp>
        <p:nvSpPr>
          <p:cNvPr id="5" name="TextBox 23">
            <a:hlinkClick r:id="rId3"/>
            <a:extLst>
              <a:ext uri="{FF2B5EF4-FFF2-40B4-BE49-F238E27FC236}">
                <a16:creationId xmlns:a16="http://schemas.microsoft.com/office/drawing/2014/main" id="{97244549-AF01-70C9-1E74-78F69E81D94A}"/>
              </a:ext>
            </a:extLst>
          </p:cNvPr>
          <p:cNvSpPr txBox="1"/>
          <p:nvPr/>
        </p:nvSpPr>
        <p:spPr>
          <a:xfrm>
            <a:off x="10370152" y="6083711"/>
            <a:ext cx="1821848" cy="557589"/>
          </a:xfrm>
          <a:prstGeom prst="rect">
            <a:avLst/>
          </a:prstGeom>
        </p:spPr>
        <p:txBody>
          <a:bodyPr wrap="square" lIns="0" tIns="0" rIns="0" bIns="0" rtlCol="0" anchor="t">
            <a:spAutoFit/>
          </a:bodyPr>
          <a:lstStyle/>
          <a:p>
            <a:pPr algn="ctr">
              <a:lnSpc>
                <a:spcPts val="5190"/>
              </a:lnSpc>
              <a:spcBef>
                <a:spcPct val="0"/>
              </a:spcBef>
            </a:pPr>
            <a:r>
              <a:rPr lang="en-US" sz="1050" dirty="0">
                <a:solidFill>
                  <a:schemeClr val="tx1">
                    <a:lumMod val="95000"/>
                    <a:lumOff val="5000"/>
                  </a:schemeClr>
                </a:solidFill>
                <a:latin typeface="Poppins" panose="00000500000000000000" pitchFamily="2" charset="0"/>
                <a:cs typeface="Poppins" panose="00000500000000000000" pitchFamily="2" charset="0"/>
                <a:hlinkClick r:id="rId4">
                  <a:extLst>
                    <a:ext uri="{A12FA001-AC4F-418D-AE19-62706E023703}">
                      <ahyp:hlinkClr xmlns:ahyp="http://schemas.microsoft.com/office/drawing/2018/hyperlinkcolor" val="tx"/>
                    </a:ext>
                  </a:extLst>
                </a:hlinkClick>
              </a:rPr>
              <a:t>@mmsalmanfaris</a:t>
            </a:r>
            <a:endParaRPr lang="en-US" sz="1050" dirty="0">
              <a:solidFill>
                <a:schemeClr val="tx1">
                  <a:lumMod val="95000"/>
                  <a:lumOff val="5000"/>
                </a:schemeClr>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75063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C3021D7-E40C-AB6B-02B5-E6E294EF8BD6}"/>
              </a:ext>
            </a:extLst>
          </p:cNvPr>
          <p:cNvSpPr/>
          <p:nvPr/>
        </p:nvSpPr>
        <p:spPr>
          <a:xfrm flipV="1">
            <a:off x="8299903" y="1824929"/>
            <a:ext cx="2751667" cy="4656666"/>
          </a:xfrm>
          <a:prstGeom prst="rect">
            <a:avLst/>
          </a:prstGeom>
          <a:solidFill>
            <a:schemeClr val="bg2">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itle 3">
            <a:extLst>
              <a:ext uri="{FF2B5EF4-FFF2-40B4-BE49-F238E27FC236}">
                <a16:creationId xmlns:a16="http://schemas.microsoft.com/office/drawing/2014/main" id="{2FE66F18-69F8-B6AE-9E0D-1E0DC0DBA0EA}"/>
              </a:ext>
            </a:extLst>
          </p:cNvPr>
          <p:cNvSpPr txBox="1">
            <a:spLocks/>
          </p:cNvSpPr>
          <p:nvPr/>
        </p:nvSpPr>
        <p:spPr>
          <a:xfrm>
            <a:off x="8481004" y="1997164"/>
            <a:ext cx="2450423" cy="43665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1"/>
                </a:solidFill>
                <a:latin typeface="Poppins" panose="00000500000000000000" pitchFamily="2" charset="0"/>
                <a:cs typeface="Poppins" panose="00000500000000000000" pitchFamily="2" charset="0"/>
              </a:rPr>
              <a:t>Local Repository</a:t>
            </a:r>
          </a:p>
        </p:txBody>
      </p:sp>
      <p:sp>
        <p:nvSpPr>
          <p:cNvPr id="19" name="Rectangle 18">
            <a:extLst>
              <a:ext uri="{FF2B5EF4-FFF2-40B4-BE49-F238E27FC236}">
                <a16:creationId xmlns:a16="http://schemas.microsoft.com/office/drawing/2014/main" id="{3877B45C-FD85-0B3F-903C-BA2DB5C2F956}"/>
              </a:ext>
            </a:extLst>
          </p:cNvPr>
          <p:cNvSpPr/>
          <p:nvPr/>
        </p:nvSpPr>
        <p:spPr>
          <a:xfrm flipV="1">
            <a:off x="4729904" y="1811867"/>
            <a:ext cx="2751667" cy="4656666"/>
          </a:xfrm>
          <a:prstGeom prst="rect">
            <a:avLst/>
          </a:prstGeom>
          <a:solidFill>
            <a:schemeClr val="bg2">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itle 3">
            <a:extLst>
              <a:ext uri="{FF2B5EF4-FFF2-40B4-BE49-F238E27FC236}">
                <a16:creationId xmlns:a16="http://schemas.microsoft.com/office/drawing/2014/main" id="{1DAE9D72-D5B3-784C-2C1B-4ECC730B7C30}"/>
              </a:ext>
            </a:extLst>
          </p:cNvPr>
          <p:cNvSpPr txBox="1">
            <a:spLocks/>
          </p:cNvSpPr>
          <p:nvPr/>
        </p:nvSpPr>
        <p:spPr>
          <a:xfrm>
            <a:off x="4911005" y="1984102"/>
            <a:ext cx="2450423" cy="43665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1"/>
                </a:solidFill>
                <a:latin typeface="Poppins" panose="00000500000000000000" pitchFamily="2" charset="0"/>
                <a:cs typeface="Poppins" panose="00000500000000000000" pitchFamily="2" charset="0"/>
              </a:rPr>
              <a:t>Staging Area</a:t>
            </a:r>
          </a:p>
        </p:txBody>
      </p:sp>
      <p:sp>
        <p:nvSpPr>
          <p:cNvPr id="15" name="Rectangle 14">
            <a:extLst>
              <a:ext uri="{FF2B5EF4-FFF2-40B4-BE49-F238E27FC236}">
                <a16:creationId xmlns:a16="http://schemas.microsoft.com/office/drawing/2014/main" id="{5ADF0A20-101A-98FF-4692-AE125E3A0C07}"/>
              </a:ext>
            </a:extLst>
          </p:cNvPr>
          <p:cNvSpPr/>
          <p:nvPr/>
        </p:nvSpPr>
        <p:spPr>
          <a:xfrm flipV="1">
            <a:off x="1274234" y="1811867"/>
            <a:ext cx="2751667" cy="4656666"/>
          </a:xfrm>
          <a:prstGeom prst="rect">
            <a:avLst/>
          </a:prstGeom>
          <a:solidFill>
            <a:schemeClr val="bg2">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3"/>
          <p:cNvSpPr>
            <a:spLocks noGrp="1"/>
          </p:cNvSpPr>
          <p:nvPr>
            <p:ph type="title"/>
          </p:nvPr>
        </p:nvSpPr>
        <p:spPr>
          <a:xfrm>
            <a:off x="967316" y="653254"/>
            <a:ext cx="10058400" cy="734003"/>
          </a:xfrm>
        </p:spPr>
        <p:txBody>
          <a:bodyPr/>
          <a:lstStyle/>
          <a:p>
            <a:r>
              <a:rPr lang="en-US" b="1" dirty="0">
                <a:latin typeface="Poppins" panose="00000500000000000000" pitchFamily="2" charset="0"/>
                <a:cs typeface="Poppins" panose="00000500000000000000" pitchFamily="2" charset="0"/>
              </a:rPr>
              <a:t>How does Git work?</a:t>
            </a:r>
          </a:p>
        </p:txBody>
      </p:sp>
      <p:sp>
        <p:nvSpPr>
          <p:cNvPr id="6" name="Arrow: Right 5">
            <a:extLst>
              <a:ext uri="{FF2B5EF4-FFF2-40B4-BE49-F238E27FC236}">
                <a16:creationId xmlns:a16="http://schemas.microsoft.com/office/drawing/2014/main" id="{5977F649-798A-20CD-A0D7-3CD748840C52}"/>
              </a:ext>
            </a:extLst>
          </p:cNvPr>
          <p:cNvSpPr/>
          <p:nvPr/>
        </p:nvSpPr>
        <p:spPr>
          <a:xfrm>
            <a:off x="5548236" y="4912372"/>
            <a:ext cx="3605596" cy="1041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latin typeface="Consolas" panose="020B0609020204030204" pitchFamily="49" charset="0"/>
              </a:rPr>
              <a:t>$ git commit –m “Message”</a:t>
            </a:r>
          </a:p>
        </p:txBody>
      </p:sp>
      <p:sp>
        <p:nvSpPr>
          <p:cNvPr id="2" name="Arrow: Right 1">
            <a:extLst>
              <a:ext uri="{FF2B5EF4-FFF2-40B4-BE49-F238E27FC236}">
                <a16:creationId xmlns:a16="http://schemas.microsoft.com/office/drawing/2014/main" id="{B480D365-49AC-0D30-2298-20BF4595EA0D}"/>
              </a:ext>
            </a:extLst>
          </p:cNvPr>
          <p:cNvSpPr/>
          <p:nvPr/>
        </p:nvSpPr>
        <p:spPr>
          <a:xfrm>
            <a:off x="1833538" y="3707988"/>
            <a:ext cx="3444131" cy="10414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800" dirty="0">
                <a:solidFill>
                  <a:schemeClr val="bg1"/>
                </a:solidFill>
                <a:latin typeface="Consolas" panose="020B0609020204030204" pitchFamily="49" charset="0"/>
              </a:rPr>
              <a:t>$ git add index.html</a:t>
            </a:r>
          </a:p>
        </p:txBody>
      </p:sp>
      <p:pic>
        <p:nvPicPr>
          <p:cNvPr id="11" name="Picture 10">
            <a:extLst>
              <a:ext uri="{FF2B5EF4-FFF2-40B4-BE49-F238E27FC236}">
                <a16:creationId xmlns:a16="http://schemas.microsoft.com/office/drawing/2014/main" id="{F9239F05-04A8-C92E-B923-E08AACFE5700}"/>
              </a:ext>
            </a:extLst>
          </p:cNvPr>
          <p:cNvPicPr>
            <a:picLocks noChangeAspect="1"/>
          </p:cNvPicPr>
          <p:nvPr/>
        </p:nvPicPr>
        <p:blipFill>
          <a:blip r:embed="rId3"/>
          <a:stretch>
            <a:fillRect/>
          </a:stretch>
        </p:blipFill>
        <p:spPr>
          <a:xfrm>
            <a:off x="2102303" y="2525840"/>
            <a:ext cx="1095528" cy="1247949"/>
          </a:xfrm>
          <a:prstGeom prst="rect">
            <a:avLst/>
          </a:prstGeom>
        </p:spPr>
      </p:pic>
      <p:pic>
        <p:nvPicPr>
          <p:cNvPr id="12" name="Picture 11">
            <a:extLst>
              <a:ext uri="{FF2B5EF4-FFF2-40B4-BE49-F238E27FC236}">
                <a16:creationId xmlns:a16="http://schemas.microsoft.com/office/drawing/2014/main" id="{199CB0CB-1155-9E61-78E9-6A3A0216D4F6}"/>
              </a:ext>
            </a:extLst>
          </p:cNvPr>
          <p:cNvPicPr>
            <a:picLocks noChangeAspect="1"/>
          </p:cNvPicPr>
          <p:nvPr/>
        </p:nvPicPr>
        <p:blipFill>
          <a:blip r:embed="rId3"/>
          <a:stretch>
            <a:fillRect/>
          </a:stretch>
        </p:blipFill>
        <p:spPr>
          <a:xfrm>
            <a:off x="5562177" y="3604713"/>
            <a:ext cx="1095528" cy="1247949"/>
          </a:xfrm>
          <a:prstGeom prst="rect">
            <a:avLst/>
          </a:prstGeom>
        </p:spPr>
      </p:pic>
      <p:pic>
        <p:nvPicPr>
          <p:cNvPr id="13" name="Picture 12">
            <a:extLst>
              <a:ext uri="{FF2B5EF4-FFF2-40B4-BE49-F238E27FC236}">
                <a16:creationId xmlns:a16="http://schemas.microsoft.com/office/drawing/2014/main" id="{876D9425-86D5-330E-5F9C-E4244DBEF57E}"/>
              </a:ext>
            </a:extLst>
          </p:cNvPr>
          <p:cNvPicPr>
            <a:picLocks noChangeAspect="1"/>
          </p:cNvPicPr>
          <p:nvPr/>
        </p:nvPicPr>
        <p:blipFill>
          <a:blip r:embed="rId3"/>
          <a:stretch>
            <a:fillRect/>
          </a:stretch>
        </p:blipFill>
        <p:spPr>
          <a:xfrm>
            <a:off x="9127972" y="4809097"/>
            <a:ext cx="1095528" cy="1247949"/>
          </a:xfrm>
          <a:prstGeom prst="rect">
            <a:avLst/>
          </a:prstGeom>
        </p:spPr>
      </p:pic>
      <p:sp>
        <p:nvSpPr>
          <p:cNvPr id="17" name="Title 3">
            <a:extLst>
              <a:ext uri="{FF2B5EF4-FFF2-40B4-BE49-F238E27FC236}">
                <a16:creationId xmlns:a16="http://schemas.microsoft.com/office/drawing/2014/main" id="{CE89CE9D-C2D6-7C4C-EF67-30A3DE66699C}"/>
              </a:ext>
            </a:extLst>
          </p:cNvPr>
          <p:cNvSpPr txBox="1">
            <a:spLocks/>
          </p:cNvSpPr>
          <p:nvPr/>
        </p:nvSpPr>
        <p:spPr>
          <a:xfrm>
            <a:off x="1455335" y="1984102"/>
            <a:ext cx="2450423" cy="436652"/>
          </a:xfrm>
          <a:prstGeom prst="rect">
            <a:avLst/>
          </a:prstGeom>
        </p:spPr>
        <p:txBody>
          <a:bodyPr vert="horz" lIns="91440" tIns="45720" rIns="91440" bIns="45720" rtlCol="0" anchor="t">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bg1"/>
                </a:solidFill>
                <a:latin typeface="Poppins" panose="00000500000000000000" pitchFamily="2" charset="0"/>
                <a:cs typeface="Poppins" panose="00000500000000000000" pitchFamily="2" charset="0"/>
              </a:rPr>
              <a:t>Working Directory</a:t>
            </a:r>
          </a:p>
        </p:txBody>
      </p:sp>
    </p:spTree>
    <p:extLst>
      <p:ext uri="{BB962C8B-B14F-4D97-AF65-F5344CB8AC3E}">
        <p14:creationId xmlns:p14="http://schemas.microsoft.com/office/powerpoint/2010/main" val="174991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randombar(horizontal)">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9711D9-290B-10B0-4D5A-DE12BC8B66C1}"/>
              </a:ext>
            </a:extLst>
          </p:cNvPr>
          <p:cNvSpPr/>
          <p:nvPr/>
        </p:nvSpPr>
        <p:spPr>
          <a:xfrm>
            <a:off x="-78658" y="-47560"/>
            <a:ext cx="12270658" cy="172821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4" name="Title 3"/>
          <p:cNvSpPr>
            <a:spLocks noGrp="1"/>
          </p:cNvSpPr>
          <p:nvPr>
            <p:ph type="title"/>
          </p:nvPr>
        </p:nvSpPr>
        <p:spPr>
          <a:xfrm>
            <a:off x="914400" y="521452"/>
            <a:ext cx="2703871" cy="734003"/>
          </a:xfrm>
        </p:spPr>
        <p:txBody>
          <a:bodyPr/>
          <a:lstStyle/>
          <a:p>
            <a:r>
              <a:rPr lang="en-US" b="1" dirty="0">
                <a:solidFill>
                  <a:schemeClr val="bg1"/>
                </a:solidFill>
                <a:latin typeface="Poppins" panose="00000500000000000000" pitchFamily="2" charset="0"/>
                <a:cs typeface="Poppins" panose="00000500000000000000" pitchFamily="2" charset="0"/>
              </a:rPr>
              <a:t>Git Add</a:t>
            </a:r>
          </a:p>
        </p:txBody>
      </p:sp>
      <p:sp>
        <p:nvSpPr>
          <p:cNvPr id="11" name="TextBox 10">
            <a:extLst>
              <a:ext uri="{FF2B5EF4-FFF2-40B4-BE49-F238E27FC236}">
                <a16:creationId xmlns:a16="http://schemas.microsoft.com/office/drawing/2014/main" id="{5F10B270-092D-4173-A3B8-3C667092E3A0}"/>
              </a:ext>
            </a:extLst>
          </p:cNvPr>
          <p:cNvSpPr txBox="1"/>
          <p:nvPr/>
        </p:nvSpPr>
        <p:spPr>
          <a:xfrm>
            <a:off x="914400" y="2665395"/>
            <a:ext cx="10421354" cy="1938992"/>
          </a:xfrm>
          <a:prstGeom prst="rect">
            <a:avLst/>
          </a:prstGeom>
          <a:noFill/>
        </p:spPr>
        <p:txBody>
          <a:bodyPr wrap="square">
            <a:spAutoFit/>
          </a:bodyPr>
          <a:lstStyle/>
          <a:p>
            <a:r>
              <a:rPr lang="en-US" sz="4000" dirty="0">
                <a:gradFill>
                  <a:gsLst>
                    <a:gs pos="61049">
                      <a:schemeClr val="tx1"/>
                    </a:gs>
                    <a:gs pos="43000">
                      <a:schemeClr val="tx1"/>
                    </a:gs>
                  </a:gsLst>
                  <a:lin ang="5400000" scaled="0"/>
                </a:gradFill>
                <a:latin typeface="Consolas" panose="020B0609020204030204" pitchFamily="49" charset="0"/>
              </a:rPr>
              <a:t>$ git add &lt;file1&gt; &lt;file2&gt; … &lt;</a:t>
            </a:r>
            <a:r>
              <a:rPr lang="en-US" sz="4000" dirty="0" err="1">
                <a:gradFill>
                  <a:gsLst>
                    <a:gs pos="61049">
                      <a:schemeClr val="tx1"/>
                    </a:gs>
                    <a:gs pos="43000">
                      <a:schemeClr val="tx1"/>
                    </a:gs>
                  </a:gsLst>
                  <a:lin ang="5400000" scaled="0"/>
                </a:gradFill>
                <a:latin typeface="Consolas" panose="020B0609020204030204" pitchFamily="49" charset="0"/>
              </a:rPr>
              <a:t>fileN</a:t>
            </a:r>
            <a:r>
              <a:rPr lang="en-US" sz="4000" dirty="0">
                <a:gradFill>
                  <a:gsLst>
                    <a:gs pos="61049">
                      <a:schemeClr val="tx1"/>
                    </a:gs>
                    <a:gs pos="43000">
                      <a:schemeClr val="tx1"/>
                    </a:gs>
                  </a:gsLst>
                  <a:lin ang="5400000" scaled="0"/>
                </a:gradFill>
                <a:latin typeface="Consolas" panose="020B0609020204030204" pitchFamily="49" charset="0"/>
              </a:rPr>
              <a:t>&gt;</a:t>
            </a:r>
          </a:p>
          <a:p>
            <a:br>
              <a:rPr lang="en-US" sz="4000" dirty="0">
                <a:gradFill>
                  <a:gsLst>
                    <a:gs pos="61049">
                      <a:schemeClr val="tx1"/>
                    </a:gs>
                    <a:gs pos="43000">
                      <a:schemeClr val="tx1"/>
                    </a:gs>
                  </a:gsLst>
                  <a:lin ang="5400000" scaled="0"/>
                </a:gradFill>
                <a:latin typeface="Consolas" panose="020B0609020204030204" pitchFamily="49" charset="0"/>
              </a:rPr>
            </a:br>
            <a:r>
              <a:rPr lang="en-US" sz="4000" dirty="0">
                <a:gradFill>
                  <a:gsLst>
                    <a:gs pos="61049">
                      <a:schemeClr val="tx1"/>
                    </a:gs>
                    <a:gs pos="43000">
                      <a:schemeClr val="tx1"/>
                    </a:gs>
                  </a:gsLst>
                  <a:lin ang="5400000" scaled="0"/>
                </a:gradFill>
                <a:latin typeface="Consolas" panose="020B0609020204030204" pitchFamily="49" charset="0"/>
              </a:rPr>
              <a:t>$ git add .</a:t>
            </a:r>
          </a:p>
        </p:txBody>
      </p:sp>
      <p:sp>
        <p:nvSpPr>
          <p:cNvPr id="13" name="TextBox 12">
            <a:extLst>
              <a:ext uri="{FF2B5EF4-FFF2-40B4-BE49-F238E27FC236}">
                <a16:creationId xmlns:a16="http://schemas.microsoft.com/office/drawing/2014/main" id="{DDBF212F-C335-4FA8-9A3C-EB7A6B479EDE}"/>
              </a:ext>
            </a:extLst>
          </p:cNvPr>
          <p:cNvSpPr txBox="1"/>
          <p:nvPr/>
        </p:nvSpPr>
        <p:spPr>
          <a:xfrm>
            <a:off x="914400" y="5589126"/>
            <a:ext cx="10183171" cy="461665"/>
          </a:xfrm>
          <a:prstGeom prst="rect">
            <a:avLst/>
          </a:prstGeom>
          <a:noFill/>
        </p:spPr>
        <p:txBody>
          <a:bodyPr wrap="square">
            <a:spAutoFit/>
          </a:bodyPr>
          <a:lstStyle/>
          <a:p>
            <a:r>
              <a:rPr lang="en-US" sz="2400" dirty="0">
                <a:latin typeface="Poppins" panose="00000500000000000000" pitchFamily="2" charset="0"/>
                <a:cs typeface="Poppins" panose="00000500000000000000" pitchFamily="2" charset="0"/>
              </a:rPr>
              <a:t>This command moves your changes to the staging area.</a:t>
            </a:r>
          </a:p>
        </p:txBody>
      </p:sp>
      <p:sp>
        <p:nvSpPr>
          <p:cNvPr id="3" name="TextBox 23">
            <a:hlinkClick r:id="rId3"/>
            <a:extLst>
              <a:ext uri="{FF2B5EF4-FFF2-40B4-BE49-F238E27FC236}">
                <a16:creationId xmlns:a16="http://schemas.microsoft.com/office/drawing/2014/main" id="{3E0B1AD9-5EC8-277A-B65F-93C902C4F430}"/>
              </a:ext>
            </a:extLst>
          </p:cNvPr>
          <p:cNvSpPr txBox="1"/>
          <p:nvPr/>
        </p:nvSpPr>
        <p:spPr>
          <a:xfrm>
            <a:off x="10370152" y="6083711"/>
            <a:ext cx="1821848" cy="557589"/>
          </a:xfrm>
          <a:prstGeom prst="rect">
            <a:avLst/>
          </a:prstGeom>
        </p:spPr>
        <p:txBody>
          <a:bodyPr wrap="square" lIns="0" tIns="0" rIns="0" bIns="0" rtlCol="0" anchor="t">
            <a:spAutoFit/>
          </a:bodyPr>
          <a:lstStyle/>
          <a:p>
            <a:pPr algn="ctr">
              <a:lnSpc>
                <a:spcPts val="5190"/>
              </a:lnSpc>
              <a:spcBef>
                <a:spcPct val="0"/>
              </a:spcBef>
            </a:pPr>
            <a:r>
              <a:rPr lang="en-US" sz="1050" dirty="0">
                <a:solidFill>
                  <a:schemeClr val="tx1">
                    <a:lumMod val="95000"/>
                    <a:lumOff val="5000"/>
                  </a:schemeClr>
                </a:solidFill>
                <a:latin typeface="Poppins" panose="00000500000000000000" pitchFamily="2" charset="0"/>
                <a:cs typeface="Poppins" panose="00000500000000000000" pitchFamily="2" charset="0"/>
                <a:hlinkClick r:id="rId4">
                  <a:extLst>
                    <a:ext uri="{A12FA001-AC4F-418D-AE19-62706E023703}">
                      <ahyp:hlinkClr xmlns:ahyp="http://schemas.microsoft.com/office/drawing/2018/hyperlinkcolor" val="tx"/>
                    </a:ext>
                  </a:extLst>
                </a:hlinkClick>
              </a:rPr>
              <a:t>@mmsalmanfaris</a:t>
            </a:r>
            <a:endParaRPr lang="en-US" sz="1050" dirty="0">
              <a:solidFill>
                <a:schemeClr val="tx1">
                  <a:lumMod val="95000"/>
                  <a:lumOff val="5000"/>
                </a:schemeClr>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407251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31A2EA-68C4-DD2B-FEDC-EA88BF729D4B}"/>
              </a:ext>
            </a:extLst>
          </p:cNvPr>
          <p:cNvSpPr/>
          <p:nvPr/>
        </p:nvSpPr>
        <p:spPr>
          <a:xfrm>
            <a:off x="-78658" y="-47560"/>
            <a:ext cx="12270658" cy="172821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4" name="Title 3"/>
          <p:cNvSpPr>
            <a:spLocks noGrp="1"/>
          </p:cNvSpPr>
          <p:nvPr>
            <p:ph type="title"/>
          </p:nvPr>
        </p:nvSpPr>
        <p:spPr>
          <a:xfrm>
            <a:off x="914400" y="523865"/>
            <a:ext cx="10058400" cy="953709"/>
          </a:xfrm>
        </p:spPr>
        <p:txBody>
          <a:bodyPr/>
          <a:lstStyle/>
          <a:p>
            <a:r>
              <a:rPr lang="en-US" b="1" dirty="0">
                <a:solidFill>
                  <a:schemeClr val="bg1"/>
                </a:solidFill>
                <a:latin typeface="Poppins" panose="00000500000000000000" pitchFamily="2" charset="0"/>
                <a:cs typeface="Poppins" panose="00000500000000000000" pitchFamily="2" charset="0"/>
              </a:rPr>
              <a:t>Git Commit</a:t>
            </a:r>
          </a:p>
        </p:txBody>
      </p:sp>
      <p:sp>
        <p:nvSpPr>
          <p:cNvPr id="11" name="TextBox 10">
            <a:extLst>
              <a:ext uri="{FF2B5EF4-FFF2-40B4-BE49-F238E27FC236}">
                <a16:creationId xmlns:a16="http://schemas.microsoft.com/office/drawing/2014/main" id="{5F10B270-092D-4173-A3B8-3C667092E3A0}"/>
              </a:ext>
            </a:extLst>
          </p:cNvPr>
          <p:cNvSpPr txBox="1"/>
          <p:nvPr/>
        </p:nvSpPr>
        <p:spPr>
          <a:xfrm>
            <a:off x="885323" y="3075057"/>
            <a:ext cx="10421354" cy="707886"/>
          </a:xfrm>
          <a:prstGeom prst="rect">
            <a:avLst/>
          </a:prstGeom>
          <a:noFill/>
        </p:spPr>
        <p:txBody>
          <a:bodyPr wrap="square">
            <a:spAutoFit/>
          </a:bodyPr>
          <a:lstStyle/>
          <a:p>
            <a:r>
              <a:rPr lang="en-US" sz="4000" dirty="0">
                <a:gradFill>
                  <a:gsLst>
                    <a:gs pos="61049">
                      <a:schemeClr val="tx1"/>
                    </a:gs>
                    <a:gs pos="43000">
                      <a:schemeClr val="tx1"/>
                    </a:gs>
                  </a:gsLst>
                  <a:lin ang="5400000" scaled="0"/>
                </a:gradFill>
                <a:latin typeface="Consolas" panose="020B0609020204030204" pitchFamily="49" charset="0"/>
              </a:rPr>
              <a:t>$ git commit –m “Initial commit”</a:t>
            </a:r>
          </a:p>
        </p:txBody>
      </p:sp>
      <p:sp>
        <p:nvSpPr>
          <p:cNvPr id="13" name="TextBox 12">
            <a:extLst>
              <a:ext uri="{FF2B5EF4-FFF2-40B4-BE49-F238E27FC236}">
                <a16:creationId xmlns:a16="http://schemas.microsoft.com/office/drawing/2014/main" id="{DDBF212F-C335-4FA8-9A3C-EB7A6B479EDE}"/>
              </a:ext>
            </a:extLst>
          </p:cNvPr>
          <p:cNvSpPr txBox="1"/>
          <p:nvPr/>
        </p:nvSpPr>
        <p:spPr>
          <a:xfrm>
            <a:off x="914400" y="4889316"/>
            <a:ext cx="10183171" cy="1200329"/>
          </a:xfrm>
          <a:prstGeom prst="rect">
            <a:avLst/>
          </a:prstGeom>
          <a:noFill/>
        </p:spPr>
        <p:txBody>
          <a:bodyPr wrap="square">
            <a:spAutoFit/>
          </a:bodyPr>
          <a:lstStyle/>
          <a:p>
            <a:r>
              <a:rPr lang="en-US" sz="2400" dirty="0">
                <a:latin typeface="Poppins" panose="00000500000000000000" pitchFamily="2" charset="0"/>
                <a:cs typeface="Poppins" panose="00000500000000000000" pitchFamily="2" charset="0"/>
              </a:rPr>
              <a:t>This command moves your changes to the local repository.</a:t>
            </a:r>
          </a:p>
          <a:p>
            <a:endParaRPr lang="en-US" sz="2400" dirty="0">
              <a:latin typeface="Poppins" panose="00000500000000000000" pitchFamily="2" charset="0"/>
              <a:cs typeface="Poppins" panose="00000500000000000000" pitchFamily="2" charset="0"/>
            </a:endParaRPr>
          </a:p>
          <a:p>
            <a:r>
              <a:rPr lang="en-US" sz="2400" dirty="0">
                <a:latin typeface="Poppins" panose="00000500000000000000" pitchFamily="2" charset="0"/>
                <a:cs typeface="Poppins" panose="00000500000000000000" pitchFamily="2" charset="0"/>
              </a:rPr>
              <a:t>Try to always write your commit message imperatively.</a:t>
            </a:r>
          </a:p>
        </p:txBody>
      </p:sp>
      <p:sp>
        <p:nvSpPr>
          <p:cNvPr id="3" name="TextBox 23">
            <a:hlinkClick r:id="rId3"/>
            <a:extLst>
              <a:ext uri="{FF2B5EF4-FFF2-40B4-BE49-F238E27FC236}">
                <a16:creationId xmlns:a16="http://schemas.microsoft.com/office/drawing/2014/main" id="{09E2D7BB-8EDA-1458-8F15-311BA9D879C6}"/>
              </a:ext>
            </a:extLst>
          </p:cNvPr>
          <p:cNvSpPr txBox="1"/>
          <p:nvPr/>
        </p:nvSpPr>
        <p:spPr>
          <a:xfrm>
            <a:off x="10370152" y="6083711"/>
            <a:ext cx="1821848" cy="557589"/>
          </a:xfrm>
          <a:prstGeom prst="rect">
            <a:avLst/>
          </a:prstGeom>
        </p:spPr>
        <p:txBody>
          <a:bodyPr wrap="square" lIns="0" tIns="0" rIns="0" bIns="0" rtlCol="0" anchor="t">
            <a:spAutoFit/>
          </a:bodyPr>
          <a:lstStyle/>
          <a:p>
            <a:pPr algn="ctr">
              <a:lnSpc>
                <a:spcPts val="5190"/>
              </a:lnSpc>
              <a:spcBef>
                <a:spcPct val="0"/>
              </a:spcBef>
            </a:pPr>
            <a:r>
              <a:rPr lang="en-US" sz="1050" dirty="0">
                <a:solidFill>
                  <a:schemeClr val="tx1">
                    <a:lumMod val="95000"/>
                    <a:lumOff val="5000"/>
                  </a:schemeClr>
                </a:solidFill>
                <a:latin typeface="Poppins" panose="00000500000000000000" pitchFamily="2" charset="0"/>
                <a:cs typeface="Poppins" panose="00000500000000000000" pitchFamily="2" charset="0"/>
                <a:hlinkClick r:id="rId4">
                  <a:extLst>
                    <a:ext uri="{A12FA001-AC4F-418D-AE19-62706E023703}">
                      <ahyp:hlinkClr xmlns:ahyp="http://schemas.microsoft.com/office/drawing/2018/hyperlinkcolor" val="tx"/>
                    </a:ext>
                  </a:extLst>
                </a:hlinkClick>
              </a:rPr>
              <a:t>@mmsalmanfaris</a:t>
            </a:r>
            <a:endParaRPr lang="en-US" sz="1050" dirty="0">
              <a:solidFill>
                <a:schemeClr val="tx1">
                  <a:lumMod val="95000"/>
                  <a:lumOff val="5000"/>
                </a:schemeClr>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64910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5215EC-311B-4B2E-09DD-C4818716335E}"/>
              </a:ext>
            </a:extLst>
          </p:cNvPr>
          <p:cNvSpPr/>
          <p:nvPr/>
        </p:nvSpPr>
        <p:spPr>
          <a:xfrm>
            <a:off x="-117987" y="-47560"/>
            <a:ext cx="12309987" cy="172821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4" name="Title 3"/>
          <p:cNvSpPr>
            <a:spLocks noGrp="1"/>
          </p:cNvSpPr>
          <p:nvPr>
            <p:ph type="title"/>
          </p:nvPr>
        </p:nvSpPr>
        <p:spPr>
          <a:xfrm>
            <a:off x="1033492" y="508151"/>
            <a:ext cx="10302263" cy="1325563"/>
          </a:xfrm>
        </p:spPr>
        <p:txBody>
          <a:bodyPr/>
          <a:lstStyle/>
          <a:p>
            <a:r>
              <a:rPr lang="en-US" b="1" dirty="0">
                <a:solidFill>
                  <a:schemeClr val="bg1"/>
                </a:solidFill>
                <a:latin typeface="Poppins" panose="00000500000000000000" pitchFamily="2" charset="0"/>
                <a:cs typeface="Poppins" panose="00000500000000000000" pitchFamily="2" charset="0"/>
              </a:rPr>
              <a:t>Reviewing the Repository’s History</a:t>
            </a:r>
          </a:p>
        </p:txBody>
      </p:sp>
      <p:sp>
        <p:nvSpPr>
          <p:cNvPr id="11" name="TextBox 10">
            <a:extLst>
              <a:ext uri="{FF2B5EF4-FFF2-40B4-BE49-F238E27FC236}">
                <a16:creationId xmlns:a16="http://schemas.microsoft.com/office/drawing/2014/main" id="{5F10B270-092D-4173-A3B8-3C667092E3A0}"/>
              </a:ext>
            </a:extLst>
          </p:cNvPr>
          <p:cNvSpPr txBox="1"/>
          <p:nvPr/>
        </p:nvSpPr>
        <p:spPr>
          <a:xfrm>
            <a:off x="1033492" y="2389425"/>
            <a:ext cx="10421354" cy="707886"/>
          </a:xfrm>
          <a:prstGeom prst="rect">
            <a:avLst/>
          </a:prstGeom>
          <a:noFill/>
        </p:spPr>
        <p:txBody>
          <a:bodyPr wrap="square">
            <a:spAutoFit/>
          </a:bodyPr>
          <a:lstStyle/>
          <a:p>
            <a:r>
              <a:rPr lang="en-US" sz="4000" dirty="0">
                <a:gradFill>
                  <a:gsLst>
                    <a:gs pos="61049">
                      <a:schemeClr val="tx1"/>
                    </a:gs>
                    <a:gs pos="43000">
                      <a:schemeClr val="tx1"/>
                    </a:gs>
                  </a:gsLst>
                  <a:lin ang="5400000" scaled="0"/>
                </a:gradFill>
                <a:latin typeface="Consolas" panose="020B0609020204030204" pitchFamily="49" charset="0"/>
              </a:rPr>
              <a:t>$ git status</a:t>
            </a:r>
          </a:p>
        </p:txBody>
      </p:sp>
      <p:sp>
        <p:nvSpPr>
          <p:cNvPr id="13" name="TextBox 12">
            <a:extLst>
              <a:ext uri="{FF2B5EF4-FFF2-40B4-BE49-F238E27FC236}">
                <a16:creationId xmlns:a16="http://schemas.microsoft.com/office/drawing/2014/main" id="{DDBF212F-C335-4FA8-9A3C-EB7A6B479EDE}"/>
              </a:ext>
            </a:extLst>
          </p:cNvPr>
          <p:cNvSpPr txBox="1"/>
          <p:nvPr/>
        </p:nvSpPr>
        <p:spPr>
          <a:xfrm>
            <a:off x="1033492" y="3539849"/>
            <a:ext cx="11049934" cy="2810000"/>
          </a:xfrm>
          <a:prstGeom prst="rect">
            <a:avLst/>
          </a:prstGeom>
          <a:noFill/>
        </p:spPr>
        <p:txBody>
          <a:bodyPr wrap="square">
            <a:spAutoFit/>
          </a:bodyPr>
          <a:lstStyle/>
          <a:p>
            <a:pPr>
              <a:lnSpc>
                <a:spcPct val="150000"/>
              </a:lnSpc>
            </a:pPr>
            <a:r>
              <a:rPr lang="en-US" sz="2400" dirty="0">
                <a:latin typeface="Poppins" panose="00000500000000000000" pitchFamily="2" charset="0"/>
                <a:cs typeface="Poppins" panose="00000500000000000000" pitchFamily="2" charset="0"/>
              </a:rPr>
              <a:t>On branch master</a:t>
            </a:r>
          </a:p>
          <a:p>
            <a:pPr>
              <a:lnSpc>
                <a:spcPct val="150000"/>
              </a:lnSpc>
            </a:pPr>
            <a:r>
              <a:rPr lang="en-US" sz="2400" dirty="0">
                <a:latin typeface="Poppins" panose="00000500000000000000" pitchFamily="2" charset="0"/>
                <a:cs typeface="Poppins" panose="00000500000000000000" pitchFamily="2" charset="0"/>
              </a:rPr>
              <a:t>Your branch is up-to-date with 'origin/master’.</a:t>
            </a:r>
          </a:p>
          <a:p>
            <a:pPr>
              <a:lnSpc>
                <a:spcPct val="150000"/>
              </a:lnSpc>
            </a:pPr>
            <a:r>
              <a:rPr lang="en-US" sz="2400" dirty="0">
                <a:latin typeface="Poppins" panose="00000500000000000000" pitchFamily="2" charset="0"/>
                <a:cs typeface="Poppins" panose="00000500000000000000" pitchFamily="2" charset="0"/>
              </a:rPr>
              <a:t>There is nothing to commit; the working directory clean</a:t>
            </a:r>
          </a:p>
          <a:p>
            <a:pPr>
              <a:lnSpc>
                <a:spcPct val="150000"/>
              </a:lnSpc>
            </a:pPr>
            <a:r>
              <a:rPr lang="en-US" sz="2400" dirty="0">
                <a:latin typeface="Poppins" panose="00000500000000000000" pitchFamily="2" charset="0"/>
                <a:cs typeface="Poppins" panose="00000500000000000000" pitchFamily="2" charset="0"/>
              </a:rPr>
              <a:t>This command displays the status of the working directory and the staging area.</a:t>
            </a:r>
          </a:p>
        </p:txBody>
      </p:sp>
      <p:sp>
        <p:nvSpPr>
          <p:cNvPr id="3" name="TextBox 23">
            <a:hlinkClick r:id="rId3"/>
            <a:extLst>
              <a:ext uri="{FF2B5EF4-FFF2-40B4-BE49-F238E27FC236}">
                <a16:creationId xmlns:a16="http://schemas.microsoft.com/office/drawing/2014/main" id="{4C301532-C754-C281-7C3C-471327FD971B}"/>
              </a:ext>
            </a:extLst>
          </p:cNvPr>
          <p:cNvSpPr txBox="1"/>
          <p:nvPr/>
        </p:nvSpPr>
        <p:spPr>
          <a:xfrm>
            <a:off x="10370152" y="6083711"/>
            <a:ext cx="1821848" cy="557589"/>
          </a:xfrm>
          <a:prstGeom prst="rect">
            <a:avLst/>
          </a:prstGeom>
        </p:spPr>
        <p:txBody>
          <a:bodyPr wrap="square" lIns="0" tIns="0" rIns="0" bIns="0" rtlCol="0" anchor="t">
            <a:spAutoFit/>
          </a:bodyPr>
          <a:lstStyle/>
          <a:p>
            <a:pPr algn="ctr">
              <a:lnSpc>
                <a:spcPts val="5190"/>
              </a:lnSpc>
              <a:spcBef>
                <a:spcPct val="0"/>
              </a:spcBef>
            </a:pPr>
            <a:r>
              <a:rPr lang="en-US" sz="1050" dirty="0">
                <a:solidFill>
                  <a:schemeClr val="tx1">
                    <a:lumMod val="95000"/>
                    <a:lumOff val="5000"/>
                  </a:schemeClr>
                </a:solidFill>
                <a:latin typeface="Poppins" panose="00000500000000000000" pitchFamily="2" charset="0"/>
                <a:cs typeface="Poppins" panose="00000500000000000000" pitchFamily="2" charset="0"/>
                <a:hlinkClick r:id="rId4">
                  <a:extLst>
                    <a:ext uri="{A12FA001-AC4F-418D-AE19-62706E023703}">
                      <ahyp:hlinkClr xmlns:ahyp="http://schemas.microsoft.com/office/drawing/2018/hyperlinkcolor" val="tx"/>
                    </a:ext>
                  </a:extLst>
                </a:hlinkClick>
              </a:rPr>
              <a:t>@mmsalmanfaris</a:t>
            </a:r>
            <a:endParaRPr lang="en-US" sz="1050" dirty="0">
              <a:solidFill>
                <a:schemeClr val="tx1">
                  <a:lumMod val="95000"/>
                  <a:lumOff val="5000"/>
                </a:schemeClr>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519165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4A1AE95-2152-4154-B9F5-1AE88CD75B1E}"/>
              </a:ext>
            </a:extLst>
          </p:cNvPr>
          <p:cNvSpPr/>
          <p:nvPr/>
        </p:nvSpPr>
        <p:spPr>
          <a:xfrm>
            <a:off x="-98323" y="-47560"/>
            <a:ext cx="12290323" cy="172821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4" name="Title 3"/>
          <p:cNvSpPr>
            <a:spLocks noGrp="1"/>
          </p:cNvSpPr>
          <p:nvPr>
            <p:ph type="title"/>
          </p:nvPr>
        </p:nvSpPr>
        <p:spPr>
          <a:xfrm>
            <a:off x="914400" y="523461"/>
            <a:ext cx="10058400" cy="807038"/>
          </a:xfrm>
        </p:spPr>
        <p:txBody>
          <a:bodyPr>
            <a:normAutofit fontScale="90000"/>
          </a:bodyPr>
          <a:lstStyle/>
          <a:p>
            <a:r>
              <a:rPr lang="en-US" b="1" dirty="0">
                <a:solidFill>
                  <a:schemeClr val="bg1"/>
                </a:solidFill>
                <a:latin typeface="Poppins" panose="00000500000000000000" pitchFamily="2" charset="0"/>
                <a:cs typeface="Poppins" panose="00000500000000000000" pitchFamily="2" charset="0"/>
              </a:rPr>
              <a:t>Reviewing the Repository’s History</a:t>
            </a:r>
          </a:p>
        </p:txBody>
      </p:sp>
      <p:sp>
        <p:nvSpPr>
          <p:cNvPr id="11" name="TextBox 10">
            <a:extLst>
              <a:ext uri="{FF2B5EF4-FFF2-40B4-BE49-F238E27FC236}">
                <a16:creationId xmlns:a16="http://schemas.microsoft.com/office/drawing/2014/main" id="{5F10B270-092D-4173-A3B8-3C667092E3A0}"/>
              </a:ext>
            </a:extLst>
          </p:cNvPr>
          <p:cNvSpPr txBox="1"/>
          <p:nvPr/>
        </p:nvSpPr>
        <p:spPr>
          <a:xfrm>
            <a:off x="914400" y="5626653"/>
            <a:ext cx="10421354" cy="707886"/>
          </a:xfrm>
          <a:prstGeom prst="rect">
            <a:avLst/>
          </a:prstGeom>
          <a:noFill/>
        </p:spPr>
        <p:txBody>
          <a:bodyPr wrap="square">
            <a:spAutoFit/>
          </a:bodyPr>
          <a:lstStyle/>
          <a:p>
            <a:r>
              <a:rPr lang="en-US" sz="4000" dirty="0">
                <a:gradFill>
                  <a:gsLst>
                    <a:gs pos="61049">
                      <a:schemeClr val="tx1"/>
                    </a:gs>
                    <a:gs pos="43000">
                      <a:schemeClr val="tx1"/>
                    </a:gs>
                  </a:gsLst>
                  <a:lin ang="5400000" scaled="0"/>
                </a:gradFill>
                <a:latin typeface="Consolas" panose="020B0609020204030204" pitchFamily="49" charset="0"/>
              </a:rPr>
              <a:t>$ git log --</a:t>
            </a:r>
            <a:r>
              <a:rPr lang="en-US" sz="4000" dirty="0" err="1">
                <a:gradFill>
                  <a:gsLst>
                    <a:gs pos="61049">
                      <a:schemeClr val="tx1"/>
                    </a:gs>
                    <a:gs pos="43000">
                      <a:schemeClr val="tx1"/>
                    </a:gs>
                  </a:gsLst>
                  <a:lin ang="5400000" scaled="0"/>
                </a:gradFill>
                <a:latin typeface="Consolas" panose="020B0609020204030204" pitchFamily="49" charset="0"/>
              </a:rPr>
              <a:t>oneline</a:t>
            </a:r>
            <a:endParaRPr lang="en-US" sz="4000" dirty="0">
              <a:gradFill>
                <a:gsLst>
                  <a:gs pos="61049">
                    <a:schemeClr val="tx1"/>
                  </a:gs>
                  <a:gs pos="43000">
                    <a:schemeClr val="tx1"/>
                  </a:gs>
                </a:gsLst>
                <a:lin ang="5400000" scaled="0"/>
              </a:gradFill>
              <a:latin typeface="Consolas" panose="020B0609020204030204" pitchFamily="49" charset="0"/>
            </a:endParaRPr>
          </a:p>
        </p:txBody>
      </p:sp>
      <p:sp>
        <p:nvSpPr>
          <p:cNvPr id="13" name="TextBox 12">
            <a:extLst>
              <a:ext uri="{FF2B5EF4-FFF2-40B4-BE49-F238E27FC236}">
                <a16:creationId xmlns:a16="http://schemas.microsoft.com/office/drawing/2014/main" id="{DDBF212F-C335-4FA8-9A3C-EB7A6B479EDE}"/>
              </a:ext>
            </a:extLst>
          </p:cNvPr>
          <p:cNvSpPr txBox="1"/>
          <p:nvPr/>
        </p:nvSpPr>
        <p:spPr>
          <a:xfrm>
            <a:off x="914400" y="3055015"/>
            <a:ext cx="10183171" cy="2308324"/>
          </a:xfrm>
          <a:prstGeom prst="rect">
            <a:avLst/>
          </a:prstGeom>
          <a:noFill/>
        </p:spPr>
        <p:txBody>
          <a:bodyPr wrap="square">
            <a:spAutoFit/>
          </a:bodyPr>
          <a:lstStyle/>
          <a:p>
            <a:r>
              <a:rPr lang="en-US" sz="2400" dirty="0">
                <a:latin typeface="Poppins" panose="00000500000000000000" pitchFamily="2" charset="0"/>
                <a:cs typeface="Poppins" panose="00000500000000000000" pitchFamily="2" charset="0"/>
              </a:rPr>
              <a:t>This command will show you the history of changes in the repository.</a:t>
            </a:r>
          </a:p>
          <a:p>
            <a:pPr marL="800100" lvl="1" indent="-342900">
              <a:buFont typeface="Arial" panose="020B0604020202020204" pitchFamily="34" charset="0"/>
              <a:buChar char="•"/>
            </a:pPr>
            <a:r>
              <a:rPr lang="en-US" sz="2400" dirty="0">
                <a:latin typeface="Poppins" panose="00000500000000000000" pitchFamily="2" charset="0"/>
                <a:cs typeface="Poppins" panose="00000500000000000000" pitchFamily="2" charset="0"/>
              </a:rPr>
              <a:t>the SHA </a:t>
            </a:r>
          </a:p>
          <a:p>
            <a:pPr marL="800100" lvl="1" indent="-342900">
              <a:buFont typeface="Arial" panose="020B0604020202020204" pitchFamily="34" charset="0"/>
              <a:buChar char="•"/>
            </a:pPr>
            <a:r>
              <a:rPr lang="en-US" sz="2400" dirty="0">
                <a:latin typeface="Poppins" panose="00000500000000000000" pitchFamily="2" charset="0"/>
                <a:cs typeface="Poppins" panose="00000500000000000000" pitchFamily="2" charset="0"/>
              </a:rPr>
              <a:t>the author </a:t>
            </a:r>
          </a:p>
          <a:p>
            <a:pPr marL="800100" lvl="1" indent="-342900">
              <a:buFont typeface="Arial" panose="020B0604020202020204" pitchFamily="34" charset="0"/>
              <a:buChar char="•"/>
            </a:pPr>
            <a:r>
              <a:rPr lang="en-US" sz="2400" dirty="0">
                <a:latin typeface="Poppins" panose="00000500000000000000" pitchFamily="2" charset="0"/>
                <a:cs typeface="Poppins" panose="00000500000000000000" pitchFamily="2" charset="0"/>
              </a:rPr>
              <a:t>the date</a:t>
            </a:r>
          </a:p>
          <a:p>
            <a:pPr marL="800100" lvl="1" indent="-342900">
              <a:buFont typeface="Arial" panose="020B0604020202020204" pitchFamily="34" charset="0"/>
              <a:buChar char="•"/>
            </a:pPr>
            <a:r>
              <a:rPr lang="en-US" sz="2400" dirty="0">
                <a:latin typeface="Poppins" panose="00000500000000000000" pitchFamily="2" charset="0"/>
                <a:cs typeface="Poppins" panose="00000500000000000000" pitchFamily="2" charset="0"/>
              </a:rPr>
              <a:t>the commit message</a:t>
            </a:r>
          </a:p>
        </p:txBody>
      </p:sp>
      <p:sp>
        <p:nvSpPr>
          <p:cNvPr id="2" name="TextBox 1">
            <a:extLst>
              <a:ext uri="{FF2B5EF4-FFF2-40B4-BE49-F238E27FC236}">
                <a16:creationId xmlns:a16="http://schemas.microsoft.com/office/drawing/2014/main" id="{77C5C14C-6458-725A-CA7E-A249F4AED5BE}"/>
              </a:ext>
            </a:extLst>
          </p:cNvPr>
          <p:cNvSpPr txBox="1"/>
          <p:nvPr/>
        </p:nvSpPr>
        <p:spPr>
          <a:xfrm>
            <a:off x="914400" y="2083815"/>
            <a:ext cx="10421354" cy="707886"/>
          </a:xfrm>
          <a:prstGeom prst="rect">
            <a:avLst/>
          </a:prstGeom>
          <a:noFill/>
        </p:spPr>
        <p:txBody>
          <a:bodyPr wrap="square">
            <a:spAutoFit/>
          </a:bodyPr>
          <a:lstStyle/>
          <a:p>
            <a:r>
              <a:rPr lang="en-US" sz="4000" dirty="0">
                <a:gradFill>
                  <a:gsLst>
                    <a:gs pos="61049">
                      <a:schemeClr val="tx1"/>
                    </a:gs>
                    <a:gs pos="43000">
                      <a:schemeClr val="tx1"/>
                    </a:gs>
                  </a:gsLst>
                  <a:lin ang="5400000" scaled="0"/>
                </a:gradFill>
                <a:latin typeface="Consolas" panose="020B0609020204030204" pitchFamily="49" charset="0"/>
              </a:rPr>
              <a:t>$ git log</a:t>
            </a:r>
          </a:p>
        </p:txBody>
      </p:sp>
      <p:sp>
        <p:nvSpPr>
          <p:cNvPr id="5" name="TextBox 23">
            <a:hlinkClick r:id="rId3"/>
            <a:extLst>
              <a:ext uri="{FF2B5EF4-FFF2-40B4-BE49-F238E27FC236}">
                <a16:creationId xmlns:a16="http://schemas.microsoft.com/office/drawing/2014/main" id="{3026B9E9-9160-5793-5B3A-A8131A62A812}"/>
              </a:ext>
            </a:extLst>
          </p:cNvPr>
          <p:cNvSpPr txBox="1"/>
          <p:nvPr/>
        </p:nvSpPr>
        <p:spPr>
          <a:xfrm>
            <a:off x="10370152" y="6083711"/>
            <a:ext cx="1821848" cy="557589"/>
          </a:xfrm>
          <a:prstGeom prst="rect">
            <a:avLst/>
          </a:prstGeom>
        </p:spPr>
        <p:txBody>
          <a:bodyPr wrap="square" lIns="0" tIns="0" rIns="0" bIns="0" rtlCol="0" anchor="t">
            <a:spAutoFit/>
          </a:bodyPr>
          <a:lstStyle/>
          <a:p>
            <a:pPr algn="ctr">
              <a:lnSpc>
                <a:spcPts val="5190"/>
              </a:lnSpc>
              <a:spcBef>
                <a:spcPct val="0"/>
              </a:spcBef>
            </a:pPr>
            <a:r>
              <a:rPr lang="en-US" sz="1050" dirty="0">
                <a:solidFill>
                  <a:schemeClr val="tx1">
                    <a:lumMod val="95000"/>
                    <a:lumOff val="5000"/>
                  </a:schemeClr>
                </a:solidFill>
                <a:latin typeface="Poppins" panose="00000500000000000000" pitchFamily="2" charset="0"/>
                <a:cs typeface="Poppins" panose="00000500000000000000" pitchFamily="2" charset="0"/>
                <a:hlinkClick r:id="rId4">
                  <a:extLst>
                    <a:ext uri="{A12FA001-AC4F-418D-AE19-62706E023703}">
                      <ahyp:hlinkClr xmlns:ahyp="http://schemas.microsoft.com/office/drawing/2018/hyperlinkcolor" val="tx"/>
                    </a:ext>
                  </a:extLst>
                </a:hlinkClick>
              </a:rPr>
              <a:t>@mmsalmanfaris</a:t>
            </a:r>
            <a:endParaRPr lang="en-US" sz="1050" dirty="0">
              <a:solidFill>
                <a:schemeClr val="tx1">
                  <a:lumMod val="95000"/>
                  <a:lumOff val="5000"/>
                </a:schemeClr>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888213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062992-4ADF-8BD5-A9E3-42AA1772F5A9}"/>
              </a:ext>
            </a:extLst>
          </p:cNvPr>
          <p:cNvSpPr/>
          <p:nvPr/>
        </p:nvSpPr>
        <p:spPr>
          <a:xfrm>
            <a:off x="-344129" y="-422787"/>
            <a:ext cx="12644284" cy="739385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6" name="TextBox 5">
            <a:extLst>
              <a:ext uri="{FF2B5EF4-FFF2-40B4-BE49-F238E27FC236}">
                <a16:creationId xmlns:a16="http://schemas.microsoft.com/office/drawing/2014/main" id="{BF8AC3AB-F788-C847-E5FA-90B1B3B50F75}"/>
              </a:ext>
            </a:extLst>
          </p:cNvPr>
          <p:cNvSpPr txBox="1"/>
          <p:nvPr/>
        </p:nvSpPr>
        <p:spPr>
          <a:xfrm>
            <a:off x="496529" y="801819"/>
            <a:ext cx="10962968" cy="830997"/>
          </a:xfrm>
          <a:prstGeom prst="rect">
            <a:avLst/>
          </a:prstGeom>
          <a:noFill/>
        </p:spPr>
        <p:txBody>
          <a:bodyPr wrap="square">
            <a:spAutoFit/>
          </a:bodyPr>
          <a:lstStyle/>
          <a:p>
            <a:pPr algn="ctr"/>
            <a:r>
              <a:rPr lang="en-US" sz="4800" b="1" dirty="0">
                <a:solidFill>
                  <a:schemeClr val="bg1"/>
                </a:solidFill>
                <a:latin typeface="Poppins" panose="00000500000000000000" pitchFamily="2" charset="0"/>
                <a:cs typeface="Poppins" panose="00000500000000000000" pitchFamily="2" charset="0"/>
              </a:rPr>
              <a:t>Working with a Remote Repository</a:t>
            </a:r>
            <a:endParaRPr lang="en-US" sz="2400" b="1" dirty="0">
              <a:solidFill>
                <a:schemeClr val="bg1"/>
              </a:solidFill>
              <a:latin typeface="Poppins" panose="00000500000000000000" pitchFamily="2" charset="0"/>
              <a:cs typeface="Poppins" panose="00000500000000000000" pitchFamily="2" charset="0"/>
            </a:endParaRPr>
          </a:p>
        </p:txBody>
      </p:sp>
      <p:cxnSp>
        <p:nvCxnSpPr>
          <p:cNvPr id="4" name="Straight Connector 3">
            <a:extLst>
              <a:ext uri="{FF2B5EF4-FFF2-40B4-BE49-F238E27FC236}">
                <a16:creationId xmlns:a16="http://schemas.microsoft.com/office/drawing/2014/main" id="{884EB3DC-6122-6264-2F11-A71CB7F7C89D}"/>
              </a:ext>
            </a:extLst>
          </p:cNvPr>
          <p:cNvCxnSpPr>
            <a:cxnSpLocks/>
          </p:cNvCxnSpPr>
          <p:nvPr/>
        </p:nvCxnSpPr>
        <p:spPr>
          <a:xfrm>
            <a:off x="648929" y="2064775"/>
            <a:ext cx="108105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2">
            <a:extLst>
              <a:ext uri="{FF2B5EF4-FFF2-40B4-BE49-F238E27FC236}">
                <a16:creationId xmlns:a16="http://schemas.microsoft.com/office/drawing/2014/main" id="{AC3B25D9-ED48-23B1-B0AF-ABCC667FE125}"/>
              </a:ext>
            </a:extLst>
          </p:cNvPr>
          <p:cNvSpPr>
            <a:spLocks noGrp="1"/>
          </p:cNvSpPr>
          <p:nvPr>
            <p:ph type="body" sz="quarter" idx="11"/>
          </p:nvPr>
        </p:nvSpPr>
        <p:spPr>
          <a:xfrm>
            <a:off x="1042219" y="2530820"/>
            <a:ext cx="8180439" cy="3795908"/>
          </a:xfrm>
        </p:spPr>
        <p:txBody>
          <a:bodyPr>
            <a:normAutofit lnSpcReduction="10000"/>
          </a:bodyPr>
          <a:lstStyle/>
          <a:p>
            <a:pPr marL="285750" indent="-285750">
              <a:lnSpc>
                <a:spcPct val="210000"/>
              </a:lnSpc>
              <a:buFont typeface="Arial" panose="020B0604020202020204" pitchFamily="34" charset="0"/>
              <a:buChar char="•"/>
            </a:pPr>
            <a:r>
              <a:rPr lang="en-US" sz="2800" dirty="0">
                <a:latin typeface="Poppins" panose="00000500000000000000" pitchFamily="2" charset="0"/>
                <a:cs typeface="Poppins" panose="00000500000000000000" pitchFamily="2" charset="0"/>
              </a:rPr>
              <a:t>Create a GitHub repository and clone it.</a:t>
            </a:r>
          </a:p>
          <a:p>
            <a:pPr marL="285750" indent="-285750">
              <a:lnSpc>
                <a:spcPct val="210000"/>
              </a:lnSpc>
              <a:buFont typeface="Arial" panose="020B0604020202020204" pitchFamily="34" charset="0"/>
              <a:buChar char="•"/>
            </a:pPr>
            <a:r>
              <a:rPr lang="en-US" sz="2800" dirty="0">
                <a:latin typeface="Poppins" panose="00000500000000000000" pitchFamily="2" charset="0"/>
                <a:cs typeface="Poppins" panose="00000500000000000000" pitchFamily="2" charset="0"/>
              </a:rPr>
              <a:t>Make changes and push to GitHub.</a:t>
            </a:r>
          </a:p>
          <a:p>
            <a:pPr marL="285750" indent="-285750">
              <a:lnSpc>
                <a:spcPct val="210000"/>
              </a:lnSpc>
              <a:buFont typeface="Arial" panose="020B0604020202020204" pitchFamily="34" charset="0"/>
              <a:buChar char="•"/>
            </a:pPr>
            <a:r>
              <a:rPr lang="en-US" sz="2800" dirty="0">
                <a:latin typeface="Poppins" panose="00000500000000000000" pitchFamily="2" charset="0"/>
                <a:cs typeface="Poppins" panose="00000500000000000000" pitchFamily="2" charset="0"/>
              </a:rPr>
              <a:t>Make changes and pull from GitHub.</a:t>
            </a:r>
          </a:p>
          <a:p>
            <a:pPr marL="285750" indent="-285750">
              <a:lnSpc>
                <a:spcPct val="210000"/>
              </a:lnSpc>
              <a:buFont typeface="Arial" panose="020B0604020202020204" pitchFamily="34" charset="0"/>
              <a:buChar char="•"/>
            </a:pPr>
            <a:r>
              <a:rPr lang="en-US" sz="2800" dirty="0">
                <a:latin typeface="Poppins" panose="00000500000000000000" pitchFamily="2" charset="0"/>
                <a:cs typeface="Poppins" panose="00000500000000000000" pitchFamily="2" charset="0"/>
              </a:rPr>
              <a:t>Fork a repository and make a pull request.</a:t>
            </a:r>
          </a:p>
        </p:txBody>
      </p:sp>
      <p:sp>
        <p:nvSpPr>
          <p:cNvPr id="8" name="TextBox 23">
            <a:hlinkClick r:id="rId3"/>
            <a:extLst>
              <a:ext uri="{FF2B5EF4-FFF2-40B4-BE49-F238E27FC236}">
                <a16:creationId xmlns:a16="http://schemas.microsoft.com/office/drawing/2014/main" id="{B9C9CBC4-584C-958D-0D9C-8B0651F69D50}"/>
              </a:ext>
            </a:extLst>
          </p:cNvPr>
          <p:cNvSpPr txBox="1"/>
          <p:nvPr/>
        </p:nvSpPr>
        <p:spPr>
          <a:xfrm>
            <a:off x="10370152" y="6083711"/>
            <a:ext cx="1821848" cy="557589"/>
          </a:xfrm>
          <a:prstGeom prst="rect">
            <a:avLst/>
          </a:prstGeom>
        </p:spPr>
        <p:txBody>
          <a:bodyPr wrap="square" lIns="0" tIns="0" rIns="0" bIns="0" rtlCol="0" anchor="t">
            <a:spAutoFit/>
          </a:bodyPr>
          <a:lstStyle/>
          <a:p>
            <a:pPr algn="ctr">
              <a:lnSpc>
                <a:spcPts val="5190"/>
              </a:lnSpc>
              <a:spcBef>
                <a:spcPct val="0"/>
              </a:spcBef>
            </a:pPr>
            <a:r>
              <a:rPr lang="en-US" sz="1050" dirty="0">
                <a:solidFill>
                  <a:schemeClr val="bg1"/>
                </a:solidFill>
                <a:latin typeface="Poppins" panose="00000500000000000000" pitchFamily="2" charset="0"/>
                <a:cs typeface="Poppins" panose="00000500000000000000" pitchFamily="2" charset="0"/>
                <a:hlinkClick r:id="rId4">
                  <a:extLst>
                    <a:ext uri="{A12FA001-AC4F-418D-AE19-62706E023703}">
                      <ahyp:hlinkClr xmlns:ahyp="http://schemas.microsoft.com/office/drawing/2018/hyperlinkcolor" val="tx"/>
                    </a:ext>
                  </a:extLst>
                </a:hlinkClick>
              </a:rPr>
              <a:t>@mmsalmanfaris</a:t>
            </a:r>
            <a:endParaRPr lang="en-US" sz="1050" dirty="0">
              <a:solidFill>
                <a:schemeClr val="bg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61909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DAC5323-9770-F650-C9FC-9E006A90AA04}"/>
              </a:ext>
            </a:extLst>
          </p:cNvPr>
          <p:cNvSpPr/>
          <p:nvPr/>
        </p:nvSpPr>
        <p:spPr>
          <a:xfrm flipV="1">
            <a:off x="6223574" y="1872826"/>
            <a:ext cx="2751667" cy="4656666"/>
          </a:xfrm>
          <a:prstGeom prst="rect">
            <a:avLst/>
          </a:prstGeom>
          <a:solidFill>
            <a:schemeClr val="bg2">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Title 3">
            <a:extLst>
              <a:ext uri="{FF2B5EF4-FFF2-40B4-BE49-F238E27FC236}">
                <a16:creationId xmlns:a16="http://schemas.microsoft.com/office/drawing/2014/main" id="{B35FCC43-6958-F584-71F9-23D70A2A991E}"/>
              </a:ext>
            </a:extLst>
          </p:cNvPr>
          <p:cNvSpPr txBox="1">
            <a:spLocks/>
          </p:cNvSpPr>
          <p:nvPr/>
        </p:nvSpPr>
        <p:spPr>
          <a:xfrm>
            <a:off x="6374195" y="2179408"/>
            <a:ext cx="2450423" cy="328301"/>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1"/>
                </a:solidFill>
                <a:latin typeface="Poppins" panose="00000500000000000000" pitchFamily="2" charset="0"/>
                <a:cs typeface="Poppins" panose="00000500000000000000" pitchFamily="2" charset="0"/>
              </a:rPr>
              <a:t>Local Repository</a:t>
            </a:r>
          </a:p>
        </p:txBody>
      </p:sp>
      <p:sp>
        <p:nvSpPr>
          <p:cNvPr id="16" name="Rectangle 15">
            <a:extLst>
              <a:ext uri="{FF2B5EF4-FFF2-40B4-BE49-F238E27FC236}">
                <a16:creationId xmlns:a16="http://schemas.microsoft.com/office/drawing/2014/main" id="{C600ED85-735D-459E-4438-706B4B72CA23}"/>
              </a:ext>
            </a:extLst>
          </p:cNvPr>
          <p:cNvSpPr/>
          <p:nvPr/>
        </p:nvSpPr>
        <p:spPr>
          <a:xfrm flipV="1">
            <a:off x="3191716" y="1876034"/>
            <a:ext cx="2751667" cy="4656666"/>
          </a:xfrm>
          <a:prstGeom prst="rect">
            <a:avLst/>
          </a:prstGeom>
          <a:solidFill>
            <a:schemeClr val="bg2">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Title 3">
            <a:extLst>
              <a:ext uri="{FF2B5EF4-FFF2-40B4-BE49-F238E27FC236}">
                <a16:creationId xmlns:a16="http://schemas.microsoft.com/office/drawing/2014/main" id="{FB142883-9AB9-EABA-7D57-4D12C4DD76B5}"/>
              </a:ext>
            </a:extLst>
          </p:cNvPr>
          <p:cNvSpPr txBox="1">
            <a:spLocks/>
          </p:cNvSpPr>
          <p:nvPr/>
        </p:nvSpPr>
        <p:spPr>
          <a:xfrm>
            <a:off x="3342337" y="2182616"/>
            <a:ext cx="2450423" cy="328301"/>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1"/>
                </a:solidFill>
                <a:latin typeface="Poppins" panose="00000500000000000000" pitchFamily="2" charset="0"/>
                <a:cs typeface="Poppins" panose="00000500000000000000" pitchFamily="2" charset="0"/>
              </a:rPr>
              <a:t>Staging Area</a:t>
            </a:r>
          </a:p>
        </p:txBody>
      </p:sp>
      <p:sp>
        <p:nvSpPr>
          <p:cNvPr id="18" name="Rectangle 17">
            <a:extLst>
              <a:ext uri="{FF2B5EF4-FFF2-40B4-BE49-F238E27FC236}">
                <a16:creationId xmlns:a16="http://schemas.microsoft.com/office/drawing/2014/main" id="{C0004C0F-635B-1F90-3E62-0A47DD9B0E96}"/>
              </a:ext>
            </a:extLst>
          </p:cNvPr>
          <p:cNvSpPr/>
          <p:nvPr/>
        </p:nvSpPr>
        <p:spPr>
          <a:xfrm flipV="1">
            <a:off x="159858" y="1872826"/>
            <a:ext cx="2751667" cy="4656666"/>
          </a:xfrm>
          <a:prstGeom prst="rect">
            <a:avLst/>
          </a:prstGeom>
          <a:solidFill>
            <a:schemeClr val="bg2">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Title 3">
            <a:extLst>
              <a:ext uri="{FF2B5EF4-FFF2-40B4-BE49-F238E27FC236}">
                <a16:creationId xmlns:a16="http://schemas.microsoft.com/office/drawing/2014/main" id="{45D6EBA7-B770-AB41-80A8-2AA5E6EFC5D5}"/>
              </a:ext>
            </a:extLst>
          </p:cNvPr>
          <p:cNvSpPr txBox="1">
            <a:spLocks/>
          </p:cNvSpPr>
          <p:nvPr/>
        </p:nvSpPr>
        <p:spPr>
          <a:xfrm>
            <a:off x="310479" y="2179408"/>
            <a:ext cx="2450423" cy="328301"/>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1"/>
                </a:solidFill>
                <a:latin typeface="Poppins" panose="00000500000000000000" pitchFamily="2" charset="0"/>
                <a:cs typeface="Poppins" panose="00000500000000000000" pitchFamily="2" charset="0"/>
              </a:rPr>
              <a:t>Working Area</a:t>
            </a:r>
          </a:p>
        </p:txBody>
      </p:sp>
      <p:sp>
        <p:nvSpPr>
          <p:cNvPr id="4" name="Title 3"/>
          <p:cNvSpPr>
            <a:spLocks noGrp="1"/>
          </p:cNvSpPr>
          <p:nvPr>
            <p:ph type="title"/>
          </p:nvPr>
        </p:nvSpPr>
        <p:spPr>
          <a:xfrm>
            <a:off x="967316" y="653254"/>
            <a:ext cx="10058400" cy="734003"/>
          </a:xfrm>
        </p:spPr>
        <p:txBody>
          <a:bodyPr/>
          <a:lstStyle/>
          <a:p>
            <a:r>
              <a:rPr lang="en-US" b="1" dirty="0">
                <a:latin typeface="Poppins" panose="00000500000000000000" pitchFamily="2" charset="0"/>
                <a:cs typeface="Poppins" panose="00000500000000000000" pitchFamily="2" charset="0"/>
              </a:rPr>
              <a:t>How does Git work?</a:t>
            </a:r>
          </a:p>
        </p:txBody>
      </p:sp>
      <p:sp>
        <p:nvSpPr>
          <p:cNvPr id="6" name="Arrow: Right 5">
            <a:extLst>
              <a:ext uri="{FF2B5EF4-FFF2-40B4-BE49-F238E27FC236}">
                <a16:creationId xmlns:a16="http://schemas.microsoft.com/office/drawing/2014/main" id="{5977F649-798A-20CD-A0D7-3CD748840C52}"/>
              </a:ext>
            </a:extLst>
          </p:cNvPr>
          <p:cNvSpPr/>
          <p:nvPr/>
        </p:nvSpPr>
        <p:spPr>
          <a:xfrm>
            <a:off x="4284137" y="3621110"/>
            <a:ext cx="3162996" cy="8519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Consolas" panose="020B0609020204030204" pitchFamily="49" charset="0"/>
              </a:rPr>
              <a:t>$ git commit –m “Message”</a:t>
            </a:r>
          </a:p>
        </p:txBody>
      </p:sp>
      <p:sp>
        <p:nvSpPr>
          <p:cNvPr id="2" name="Arrow: Right 1">
            <a:extLst>
              <a:ext uri="{FF2B5EF4-FFF2-40B4-BE49-F238E27FC236}">
                <a16:creationId xmlns:a16="http://schemas.microsoft.com/office/drawing/2014/main" id="{B480D365-49AC-0D30-2298-20BF4595EA0D}"/>
              </a:ext>
            </a:extLst>
          </p:cNvPr>
          <p:cNvSpPr/>
          <p:nvPr/>
        </p:nvSpPr>
        <p:spPr>
          <a:xfrm>
            <a:off x="1532470" y="2595878"/>
            <a:ext cx="2751667" cy="85198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add index.html</a:t>
            </a:r>
          </a:p>
        </p:txBody>
      </p:sp>
      <p:pic>
        <p:nvPicPr>
          <p:cNvPr id="11" name="Picture 10">
            <a:extLst>
              <a:ext uri="{FF2B5EF4-FFF2-40B4-BE49-F238E27FC236}">
                <a16:creationId xmlns:a16="http://schemas.microsoft.com/office/drawing/2014/main" id="{F9239F05-04A8-C92E-B923-E08AACFE5700}"/>
              </a:ext>
            </a:extLst>
          </p:cNvPr>
          <p:cNvPicPr>
            <a:picLocks noChangeAspect="1"/>
          </p:cNvPicPr>
          <p:nvPr/>
        </p:nvPicPr>
        <p:blipFill>
          <a:blip r:embed="rId3"/>
          <a:stretch>
            <a:fillRect/>
          </a:stretch>
        </p:blipFill>
        <p:spPr>
          <a:xfrm>
            <a:off x="400328" y="2518427"/>
            <a:ext cx="891672" cy="1015730"/>
          </a:xfrm>
          <a:prstGeom prst="rect">
            <a:avLst/>
          </a:prstGeom>
        </p:spPr>
      </p:pic>
      <p:sp>
        <p:nvSpPr>
          <p:cNvPr id="5" name="Rectangle 4">
            <a:extLst>
              <a:ext uri="{FF2B5EF4-FFF2-40B4-BE49-F238E27FC236}">
                <a16:creationId xmlns:a16="http://schemas.microsoft.com/office/drawing/2014/main" id="{62598E8F-81C2-D11B-5594-14BE75BD2CB4}"/>
              </a:ext>
            </a:extLst>
          </p:cNvPr>
          <p:cNvSpPr/>
          <p:nvPr/>
        </p:nvSpPr>
        <p:spPr>
          <a:xfrm flipV="1">
            <a:off x="9255432" y="1847337"/>
            <a:ext cx="2751667" cy="4656666"/>
          </a:xfrm>
          <a:prstGeom prst="rect">
            <a:avLst/>
          </a:prstGeom>
          <a:solidFill>
            <a:schemeClr val="bg2">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itle 3">
            <a:extLst>
              <a:ext uri="{FF2B5EF4-FFF2-40B4-BE49-F238E27FC236}">
                <a16:creationId xmlns:a16="http://schemas.microsoft.com/office/drawing/2014/main" id="{D8D02203-91C8-B367-FDBF-1DF230C00AF7}"/>
              </a:ext>
            </a:extLst>
          </p:cNvPr>
          <p:cNvSpPr txBox="1">
            <a:spLocks/>
          </p:cNvSpPr>
          <p:nvPr/>
        </p:nvSpPr>
        <p:spPr>
          <a:xfrm>
            <a:off x="9255432" y="2109863"/>
            <a:ext cx="2735375" cy="37235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900" b="1" dirty="0">
                <a:solidFill>
                  <a:schemeClr val="bg1"/>
                </a:solidFill>
                <a:latin typeface="Poppins" panose="00000500000000000000" pitchFamily="2" charset="0"/>
                <a:cs typeface="Poppins" panose="00000500000000000000" pitchFamily="2" charset="0"/>
              </a:rPr>
              <a:t>Remote Repository</a:t>
            </a:r>
          </a:p>
        </p:txBody>
      </p:sp>
      <p:pic>
        <p:nvPicPr>
          <p:cNvPr id="20" name="Picture 19">
            <a:extLst>
              <a:ext uri="{FF2B5EF4-FFF2-40B4-BE49-F238E27FC236}">
                <a16:creationId xmlns:a16="http://schemas.microsoft.com/office/drawing/2014/main" id="{4260D325-3187-4514-9770-92E422CDE344}"/>
              </a:ext>
            </a:extLst>
          </p:cNvPr>
          <p:cNvPicPr>
            <a:picLocks noChangeAspect="1"/>
          </p:cNvPicPr>
          <p:nvPr/>
        </p:nvPicPr>
        <p:blipFill>
          <a:blip r:embed="rId3"/>
          <a:stretch>
            <a:fillRect/>
          </a:stretch>
        </p:blipFill>
        <p:spPr>
          <a:xfrm>
            <a:off x="3340347" y="3539236"/>
            <a:ext cx="891672" cy="1015730"/>
          </a:xfrm>
          <a:prstGeom prst="rect">
            <a:avLst/>
          </a:prstGeom>
        </p:spPr>
      </p:pic>
      <p:sp>
        <p:nvSpPr>
          <p:cNvPr id="21" name="Arrow: Right 20">
            <a:extLst>
              <a:ext uri="{FF2B5EF4-FFF2-40B4-BE49-F238E27FC236}">
                <a16:creationId xmlns:a16="http://schemas.microsoft.com/office/drawing/2014/main" id="{31CCAB24-AE57-D89E-3296-9B56F2B8109B}"/>
              </a:ext>
            </a:extLst>
          </p:cNvPr>
          <p:cNvSpPr/>
          <p:nvPr/>
        </p:nvSpPr>
        <p:spPr>
          <a:xfrm>
            <a:off x="7422220" y="4554966"/>
            <a:ext cx="3106042" cy="851981"/>
          </a:xfrm>
          <a:prstGeom prst="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push</a:t>
            </a:r>
          </a:p>
        </p:txBody>
      </p:sp>
      <p:pic>
        <p:nvPicPr>
          <p:cNvPr id="22" name="Picture 21">
            <a:extLst>
              <a:ext uri="{FF2B5EF4-FFF2-40B4-BE49-F238E27FC236}">
                <a16:creationId xmlns:a16="http://schemas.microsoft.com/office/drawing/2014/main" id="{BBE3A260-D468-CD50-99EE-CA40370989EA}"/>
              </a:ext>
            </a:extLst>
          </p:cNvPr>
          <p:cNvPicPr>
            <a:picLocks noChangeAspect="1"/>
          </p:cNvPicPr>
          <p:nvPr/>
        </p:nvPicPr>
        <p:blipFill>
          <a:blip r:embed="rId3"/>
          <a:stretch>
            <a:fillRect/>
          </a:stretch>
        </p:blipFill>
        <p:spPr>
          <a:xfrm>
            <a:off x="6374195" y="4554966"/>
            <a:ext cx="891672" cy="1015730"/>
          </a:xfrm>
          <a:prstGeom prst="rect">
            <a:avLst/>
          </a:prstGeom>
        </p:spPr>
      </p:pic>
      <p:pic>
        <p:nvPicPr>
          <p:cNvPr id="23" name="Picture 22">
            <a:extLst>
              <a:ext uri="{FF2B5EF4-FFF2-40B4-BE49-F238E27FC236}">
                <a16:creationId xmlns:a16="http://schemas.microsoft.com/office/drawing/2014/main" id="{02C5D076-D573-83EB-8601-86E8A9F638BC}"/>
              </a:ext>
            </a:extLst>
          </p:cNvPr>
          <p:cNvPicPr>
            <a:picLocks noChangeAspect="1"/>
          </p:cNvPicPr>
          <p:nvPr/>
        </p:nvPicPr>
        <p:blipFill>
          <a:blip r:embed="rId3"/>
          <a:stretch>
            <a:fillRect/>
          </a:stretch>
        </p:blipFill>
        <p:spPr>
          <a:xfrm>
            <a:off x="10835208" y="5473462"/>
            <a:ext cx="891672" cy="1015730"/>
          </a:xfrm>
          <a:prstGeom prst="rect">
            <a:avLst/>
          </a:prstGeom>
        </p:spPr>
      </p:pic>
      <p:sp>
        <p:nvSpPr>
          <p:cNvPr id="25" name="Arrow: Right 24">
            <a:extLst>
              <a:ext uri="{FF2B5EF4-FFF2-40B4-BE49-F238E27FC236}">
                <a16:creationId xmlns:a16="http://schemas.microsoft.com/office/drawing/2014/main" id="{1D6E46E8-5D71-3D1D-3321-642D957F6658}"/>
              </a:ext>
            </a:extLst>
          </p:cNvPr>
          <p:cNvSpPr/>
          <p:nvPr/>
        </p:nvSpPr>
        <p:spPr>
          <a:xfrm flipH="1">
            <a:off x="7447133" y="5570696"/>
            <a:ext cx="3056188" cy="821262"/>
          </a:xfrm>
          <a:prstGeom prst="rightArrow">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pull</a:t>
            </a:r>
          </a:p>
        </p:txBody>
      </p:sp>
    </p:spTree>
    <p:extLst>
      <p:ext uri="{BB962C8B-B14F-4D97-AF65-F5344CB8AC3E}">
        <p14:creationId xmlns:p14="http://schemas.microsoft.com/office/powerpoint/2010/main" val="250458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randombar(horizontal)">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randombar(horizontal)">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randombar(horizontal)">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P spid="21" grpId="0" animBg="1"/>
      <p:bldP spid="2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DF0EA0F-E6C6-2409-C872-EF5D34CC9D28}"/>
              </a:ext>
            </a:extLst>
          </p:cNvPr>
          <p:cNvSpPr/>
          <p:nvPr/>
        </p:nvSpPr>
        <p:spPr>
          <a:xfrm>
            <a:off x="6157715" y="-111760"/>
            <a:ext cx="6034285" cy="696976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7" name="Freeform 7"/>
          <p:cNvSpPr/>
          <p:nvPr/>
        </p:nvSpPr>
        <p:spPr>
          <a:xfrm>
            <a:off x="1894384" y="2712908"/>
            <a:ext cx="2039825" cy="2039825"/>
          </a:xfrm>
          <a:custGeom>
            <a:avLst/>
            <a:gdLst/>
            <a:ahLst/>
            <a:cxnLst/>
            <a:rect l="l" t="t" r="r" b="b"/>
            <a:pathLst>
              <a:path w="2148991" h="2148991">
                <a:moveTo>
                  <a:pt x="0" y="0"/>
                </a:moveTo>
                <a:lnTo>
                  <a:pt x="2148990" y="0"/>
                </a:lnTo>
                <a:lnTo>
                  <a:pt x="2148990" y="2148990"/>
                </a:lnTo>
                <a:lnTo>
                  <a:pt x="0" y="2148990"/>
                </a:lnTo>
                <a:lnTo>
                  <a:pt x="0" y="0"/>
                </a:lnTo>
                <a:close/>
              </a:path>
            </a:pathLst>
          </a:custGeom>
          <a:blipFill>
            <a:blip r:embed="rId2">
              <a:extLst>
                <a:ext uri="{96DAC541-7B7A-43D3-8B79-37D633B846F1}">
                  <asvg:svgBlip xmlns:asvg="http://schemas.microsoft.com/office/drawing/2016/SVG/main" r:embed="rId3"/>
                </a:ext>
              </a:extLst>
            </a:blip>
            <a:stretch>
              <a:fillRect l="-14842" t="-14639" r="-14371" b="-14574"/>
            </a:stretch>
          </a:blipFill>
        </p:spPr>
        <p:txBody>
          <a:bodyPr/>
          <a:lstStyle/>
          <a:p>
            <a:endParaRPr lang="en-US" sz="1200"/>
          </a:p>
        </p:txBody>
      </p:sp>
      <p:sp>
        <p:nvSpPr>
          <p:cNvPr id="25" name="Rectangle: Rounded Corners 24">
            <a:hlinkClick r:id="rId4"/>
            <a:extLst>
              <a:ext uri="{FF2B5EF4-FFF2-40B4-BE49-F238E27FC236}">
                <a16:creationId xmlns:a16="http://schemas.microsoft.com/office/drawing/2014/main" id="{11539EE7-074F-A830-F5BD-6091A212E659}"/>
              </a:ext>
            </a:extLst>
          </p:cNvPr>
          <p:cNvSpPr/>
          <p:nvPr/>
        </p:nvSpPr>
        <p:spPr>
          <a:xfrm>
            <a:off x="6794609" y="4890764"/>
            <a:ext cx="4822975" cy="557589"/>
          </a:xfrm>
          <a:prstGeom prst="roundRect">
            <a:avLst/>
          </a:prstGeom>
          <a:solidFill>
            <a:schemeClr val="bg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6" name="Oval 25">
            <a:hlinkClick r:id="rId4"/>
            <a:extLst>
              <a:ext uri="{FF2B5EF4-FFF2-40B4-BE49-F238E27FC236}">
                <a16:creationId xmlns:a16="http://schemas.microsoft.com/office/drawing/2014/main" id="{F9FA318E-ABF6-AFA4-3671-FF1A91610DEF}"/>
              </a:ext>
            </a:extLst>
          </p:cNvPr>
          <p:cNvSpPr>
            <a:spLocks/>
          </p:cNvSpPr>
          <p:nvPr/>
        </p:nvSpPr>
        <p:spPr>
          <a:xfrm>
            <a:off x="7865643" y="1102180"/>
            <a:ext cx="2641577" cy="2641577"/>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TextBox 23">
            <a:hlinkClick r:id="rId6"/>
          </p:cNvPr>
          <p:cNvSpPr txBox="1"/>
          <p:nvPr/>
        </p:nvSpPr>
        <p:spPr>
          <a:xfrm>
            <a:off x="7207110" y="3977254"/>
            <a:ext cx="3958644" cy="633250"/>
          </a:xfrm>
          <a:prstGeom prst="rect">
            <a:avLst/>
          </a:prstGeom>
        </p:spPr>
        <p:txBody>
          <a:bodyPr lIns="0" tIns="0" rIns="0" bIns="0" rtlCol="0" anchor="t">
            <a:spAutoFit/>
          </a:bodyPr>
          <a:lstStyle/>
          <a:p>
            <a:pPr algn="ctr">
              <a:lnSpc>
                <a:spcPts val="5190"/>
              </a:lnSpc>
              <a:spcBef>
                <a:spcPct val="0"/>
              </a:spcBef>
            </a:pPr>
            <a:r>
              <a:rPr lang="en-US" sz="3707" dirty="0" err="1">
                <a:solidFill>
                  <a:schemeClr val="bg1"/>
                </a:solidFill>
                <a:latin typeface="Poppins Bold"/>
              </a:rPr>
              <a:t>mmsalmanfaris</a:t>
            </a:r>
            <a:endParaRPr lang="en-US" sz="3707" dirty="0">
              <a:solidFill>
                <a:schemeClr val="bg1"/>
              </a:solidFill>
              <a:latin typeface="Poppins Bold"/>
            </a:endParaRPr>
          </a:p>
        </p:txBody>
      </p:sp>
      <p:sp>
        <p:nvSpPr>
          <p:cNvPr id="27" name="TextBox 23">
            <a:extLst>
              <a:ext uri="{FF2B5EF4-FFF2-40B4-BE49-F238E27FC236}">
                <a16:creationId xmlns:a16="http://schemas.microsoft.com/office/drawing/2014/main" id="{65C8263C-5871-A1B3-D6E8-9C5CF1E14D3D}"/>
              </a:ext>
            </a:extLst>
          </p:cNvPr>
          <p:cNvSpPr txBox="1"/>
          <p:nvPr/>
        </p:nvSpPr>
        <p:spPr>
          <a:xfrm>
            <a:off x="403123" y="689101"/>
            <a:ext cx="5358580" cy="1148007"/>
          </a:xfrm>
          <a:prstGeom prst="rect">
            <a:avLst/>
          </a:prstGeom>
        </p:spPr>
        <p:txBody>
          <a:bodyPr wrap="square" lIns="0" tIns="0" rIns="0" bIns="0" rtlCol="0" anchor="t">
            <a:spAutoFit/>
          </a:bodyPr>
          <a:lstStyle/>
          <a:p>
            <a:pPr algn="ctr">
              <a:lnSpc>
                <a:spcPct val="150000"/>
              </a:lnSpc>
              <a:spcBef>
                <a:spcPct val="0"/>
              </a:spcBef>
            </a:pPr>
            <a:r>
              <a:rPr lang="en-US" sz="2800" b="1" dirty="0">
                <a:latin typeface="Poppins" panose="00000500000000000000" pitchFamily="2" charset="0"/>
                <a:cs typeface="Poppins" panose="00000500000000000000" pitchFamily="2" charset="0"/>
              </a:rPr>
              <a:t>Found this helpful? </a:t>
            </a:r>
          </a:p>
          <a:p>
            <a:pPr algn="ctr">
              <a:lnSpc>
                <a:spcPct val="150000"/>
              </a:lnSpc>
              <a:spcBef>
                <a:spcPct val="0"/>
              </a:spcBef>
            </a:pPr>
            <a:r>
              <a:rPr lang="en-US" sz="2400" b="1" dirty="0">
                <a:latin typeface="Poppins" panose="00000500000000000000" pitchFamily="2" charset="0"/>
                <a:cs typeface="Poppins" panose="00000500000000000000" pitchFamily="2" charset="0"/>
              </a:rPr>
              <a:t>Follow for more content like this!</a:t>
            </a:r>
          </a:p>
        </p:txBody>
      </p:sp>
      <p:sp>
        <p:nvSpPr>
          <p:cNvPr id="29" name="TextBox 28">
            <a:extLst>
              <a:ext uri="{FF2B5EF4-FFF2-40B4-BE49-F238E27FC236}">
                <a16:creationId xmlns:a16="http://schemas.microsoft.com/office/drawing/2014/main" id="{20FCE840-0B47-3191-E54A-9D8A9DE13588}"/>
              </a:ext>
            </a:extLst>
          </p:cNvPr>
          <p:cNvSpPr txBox="1"/>
          <p:nvPr/>
        </p:nvSpPr>
        <p:spPr>
          <a:xfrm>
            <a:off x="329382" y="5628533"/>
            <a:ext cx="5506063" cy="884088"/>
          </a:xfrm>
          <a:prstGeom prst="rect">
            <a:avLst/>
          </a:prstGeom>
          <a:noFill/>
        </p:spPr>
        <p:txBody>
          <a:bodyPr wrap="square">
            <a:spAutoFit/>
          </a:bodyPr>
          <a:lstStyle/>
          <a:p>
            <a:pPr algn="ctr">
              <a:lnSpc>
                <a:spcPct val="150000"/>
              </a:lnSpc>
            </a:pPr>
            <a:r>
              <a:rPr lang="en-US" dirty="0">
                <a:latin typeface="Poppins" panose="00000500000000000000" pitchFamily="2" charset="0"/>
                <a:cs typeface="Poppins" panose="00000500000000000000" pitchFamily="2" charset="0"/>
              </a:rPr>
              <a:t>Copyright information for the Slides can't be altered/removed unless contact </a:t>
            </a:r>
            <a:r>
              <a:rPr lang="en-US" dirty="0">
                <a:latin typeface="Poppins" panose="00000500000000000000" pitchFamily="2" charset="0"/>
                <a:cs typeface="Poppins" panose="00000500000000000000" pitchFamily="2" charset="0"/>
                <a:hlinkClick r:id="rId6"/>
              </a:rPr>
              <a:t>the owner</a:t>
            </a:r>
            <a:r>
              <a:rPr lang="en-US" dirty="0">
                <a:latin typeface="Poppins" panose="00000500000000000000" pitchFamily="2" charset="0"/>
                <a:cs typeface="Poppins" panose="00000500000000000000" pitchFamily="2" charset="0"/>
              </a:rPr>
              <a:t>.</a:t>
            </a:r>
            <a:endParaRPr lang="en-GB" dirty="0">
              <a:latin typeface="Poppins" panose="00000500000000000000" pitchFamily="2" charset="0"/>
              <a:cs typeface="Poppins" panose="00000500000000000000" pitchFamily="2" charset="0"/>
            </a:endParaRPr>
          </a:p>
        </p:txBody>
      </p:sp>
      <p:sp>
        <p:nvSpPr>
          <p:cNvPr id="30" name="TextBox 23">
            <a:hlinkClick r:id="rId6"/>
            <a:extLst>
              <a:ext uri="{FF2B5EF4-FFF2-40B4-BE49-F238E27FC236}">
                <a16:creationId xmlns:a16="http://schemas.microsoft.com/office/drawing/2014/main" id="{1572AC50-2B68-DD06-CD6A-E6B178C610E6}"/>
              </a:ext>
            </a:extLst>
          </p:cNvPr>
          <p:cNvSpPr txBox="1"/>
          <p:nvPr/>
        </p:nvSpPr>
        <p:spPr>
          <a:xfrm>
            <a:off x="6999888" y="4750634"/>
            <a:ext cx="4426194" cy="557589"/>
          </a:xfrm>
          <a:prstGeom prst="rect">
            <a:avLst/>
          </a:prstGeom>
        </p:spPr>
        <p:txBody>
          <a:bodyPr wrap="square" lIns="0" tIns="0" rIns="0" bIns="0" rtlCol="0" anchor="t">
            <a:spAutoFit/>
          </a:bodyPr>
          <a:lstStyle/>
          <a:p>
            <a:pPr algn="ctr">
              <a:lnSpc>
                <a:spcPts val="5190"/>
              </a:lnSpc>
              <a:spcBef>
                <a:spcPct val="0"/>
              </a:spcBef>
            </a:pPr>
            <a:r>
              <a:rPr lang="en-US" sz="1600" dirty="0">
                <a:latin typeface="Poppins Bold"/>
              </a:rPr>
              <a:t>Founder Cense7 | MLSA | Undergraduate 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FC0F049-99B5-9E68-3736-5FA500D10728}"/>
              </a:ext>
            </a:extLst>
          </p:cNvPr>
          <p:cNvSpPr/>
          <p:nvPr/>
        </p:nvSpPr>
        <p:spPr>
          <a:xfrm>
            <a:off x="6096001" y="0"/>
            <a:ext cx="6096000" cy="68580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See the source image">
            <a:extLst>
              <a:ext uri="{FF2B5EF4-FFF2-40B4-BE49-F238E27FC236}">
                <a16:creationId xmlns:a16="http://schemas.microsoft.com/office/drawing/2014/main" id="{83A4A559-DF02-D951-86D0-6AB89B288FE2}"/>
              </a:ext>
            </a:extLst>
          </p:cNvPr>
          <p:cNvPicPr>
            <a:picLocks noChangeAspect="1" noChangeArrowheads="1"/>
          </p:cNvPicPr>
          <p:nvPr/>
        </p:nvPicPr>
        <p:blipFill>
          <a:blip r:embed="rId3">
            <a:lum bright="70000" contrast="-70000"/>
            <a:alphaModFix/>
            <a:extLst>
              <a:ext uri="{BEBA8EAE-BF5A-486C-A8C5-ECC9F3942E4B}">
                <a14:imgProps xmlns:a14="http://schemas.microsoft.com/office/drawing/2010/main">
                  <a14:imgLayer r:embed="rId4">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426749" y="1768757"/>
            <a:ext cx="3434504" cy="31020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10;&#10;Description automatically generated">
            <a:extLst>
              <a:ext uri="{FF2B5EF4-FFF2-40B4-BE49-F238E27FC236}">
                <a16:creationId xmlns:a16="http://schemas.microsoft.com/office/drawing/2014/main" id="{32ED0C48-B1E8-ADED-4F13-749FFA787979}"/>
              </a:ext>
            </a:extLst>
          </p:cNvPr>
          <p:cNvPicPr>
            <a:picLocks noChangeAspect="1"/>
          </p:cNvPicPr>
          <p:nvPr/>
        </p:nvPicPr>
        <p:blipFill rotWithShape="1">
          <a:blip r:embed="rId5"/>
          <a:srcRect t="27155" b="27238"/>
          <a:stretch/>
        </p:blipFill>
        <p:spPr>
          <a:xfrm>
            <a:off x="798821" y="2483348"/>
            <a:ext cx="4146979" cy="1891303"/>
          </a:xfrm>
          <a:prstGeom prst="rect">
            <a:avLst/>
          </a:prstGeom>
        </p:spPr>
      </p:pic>
      <p:sp>
        <p:nvSpPr>
          <p:cNvPr id="2" name="TextBox 23">
            <a:hlinkClick r:id="rId6"/>
            <a:extLst>
              <a:ext uri="{FF2B5EF4-FFF2-40B4-BE49-F238E27FC236}">
                <a16:creationId xmlns:a16="http://schemas.microsoft.com/office/drawing/2014/main" id="{29CD5218-5AFB-0DBA-7A9D-988637B6538D}"/>
              </a:ext>
            </a:extLst>
          </p:cNvPr>
          <p:cNvSpPr txBox="1"/>
          <p:nvPr/>
        </p:nvSpPr>
        <p:spPr>
          <a:xfrm>
            <a:off x="10370152" y="6083711"/>
            <a:ext cx="1821848" cy="557589"/>
          </a:xfrm>
          <a:prstGeom prst="rect">
            <a:avLst/>
          </a:prstGeom>
        </p:spPr>
        <p:txBody>
          <a:bodyPr wrap="square" lIns="0" tIns="0" rIns="0" bIns="0" rtlCol="0" anchor="t">
            <a:spAutoFit/>
          </a:bodyPr>
          <a:lstStyle/>
          <a:p>
            <a:pPr algn="ctr">
              <a:lnSpc>
                <a:spcPts val="5190"/>
              </a:lnSpc>
              <a:spcBef>
                <a:spcPct val="0"/>
              </a:spcBef>
            </a:pPr>
            <a:r>
              <a:rPr lang="en-US" sz="1050" dirty="0">
                <a:solidFill>
                  <a:schemeClr val="bg1"/>
                </a:solidFill>
                <a:latin typeface="Poppins" panose="00000500000000000000" pitchFamily="2" charset="0"/>
                <a:cs typeface="Poppins" panose="00000500000000000000" pitchFamily="2" charset="0"/>
              </a:rPr>
              <a:t>@</a:t>
            </a:r>
            <a:r>
              <a:rPr lang="en-US" sz="1050" dirty="0">
                <a:solidFill>
                  <a:schemeClr val="bg1"/>
                </a:solidFill>
                <a:latin typeface="Poppins" panose="00000500000000000000" pitchFamily="2" charset="0"/>
                <a:cs typeface="Poppins" panose="00000500000000000000" pitchFamily="2" charset="0"/>
                <a:hlinkClick r:id="rId7">
                  <a:extLst>
                    <a:ext uri="{A12FA001-AC4F-418D-AE19-62706E023703}">
                      <ahyp:hlinkClr xmlns:ahyp="http://schemas.microsoft.com/office/drawing/2018/hyperlinkcolor" val="tx"/>
                    </a:ext>
                  </a:extLst>
                </a:hlinkClick>
              </a:rPr>
              <a:t>mmsalmanfaris</a:t>
            </a:r>
            <a:endParaRPr lang="en-US" sz="1050" dirty="0">
              <a:solidFill>
                <a:schemeClr val="bg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040153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1950819-DD53-414C-DF0D-F1A84F131DE2}"/>
              </a:ext>
            </a:extLst>
          </p:cNvPr>
          <p:cNvSpPr/>
          <p:nvPr/>
        </p:nvSpPr>
        <p:spPr>
          <a:xfrm>
            <a:off x="-88490" y="-78658"/>
            <a:ext cx="12280490" cy="182880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AA129A15-F653-D46D-778F-E258221A4604}"/>
              </a:ext>
            </a:extLst>
          </p:cNvPr>
          <p:cNvSpPr txBox="1">
            <a:spLocks/>
          </p:cNvSpPr>
          <p:nvPr/>
        </p:nvSpPr>
        <p:spPr>
          <a:xfrm>
            <a:off x="1505808" y="2215645"/>
            <a:ext cx="9938940" cy="3866730"/>
          </a:xfr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220000"/>
              </a:lnSpc>
              <a:buFont typeface="Arial" panose="020B0604020202020204" pitchFamily="34" charset="0"/>
              <a:buChar char="•"/>
            </a:pPr>
            <a:r>
              <a:rPr lang="en-US" sz="2800" dirty="0">
                <a:latin typeface="Poppins" panose="00000500000000000000" pitchFamily="2" charset="0"/>
                <a:cs typeface="Poppins" panose="00000500000000000000" pitchFamily="2" charset="0"/>
              </a:rPr>
              <a:t>What is Git &amp; GitHub?</a:t>
            </a:r>
          </a:p>
          <a:p>
            <a:pPr marL="285750" indent="-285750">
              <a:lnSpc>
                <a:spcPct val="220000"/>
              </a:lnSpc>
              <a:buFont typeface="Arial" panose="020B0604020202020204" pitchFamily="34" charset="0"/>
              <a:buChar char="•"/>
            </a:pPr>
            <a:r>
              <a:rPr lang="en-US" sz="2800" dirty="0">
                <a:latin typeface="Poppins" panose="00000500000000000000" pitchFamily="2" charset="0"/>
                <a:cs typeface="Poppins" panose="00000500000000000000" pitchFamily="2" charset="0"/>
              </a:rPr>
              <a:t>Understanding the core Concepts.</a:t>
            </a:r>
          </a:p>
          <a:p>
            <a:pPr marL="285750" indent="-285750">
              <a:lnSpc>
                <a:spcPct val="220000"/>
              </a:lnSpc>
              <a:buFont typeface="Arial" panose="020B0604020202020204" pitchFamily="34" charset="0"/>
              <a:buChar char="•"/>
            </a:pPr>
            <a:r>
              <a:rPr lang="en-US" sz="2800" dirty="0">
                <a:latin typeface="Poppins" panose="00000500000000000000" pitchFamily="2" charset="0"/>
                <a:cs typeface="Poppins" panose="00000500000000000000" pitchFamily="2" charset="0"/>
              </a:rPr>
              <a:t>Working with Local &amp; Remote repositories.</a:t>
            </a:r>
          </a:p>
          <a:p>
            <a:pPr marL="285750" indent="-285750">
              <a:lnSpc>
                <a:spcPct val="220000"/>
              </a:lnSpc>
              <a:buFont typeface="Arial" panose="020B0604020202020204" pitchFamily="34" charset="0"/>
              <a:buChar char="•"/>
            </a:pPr>
            <a:r>
              <a:rPr lang="en-US" sz="2800" dirty="0">
                <a:latin typeface="Poppins" panose="00000500000000000000" pitchFamily="2" charset="0"/>
                <a:cs typeface="Poppins" panose="00000500000000000000" pitchFamily="2" charset="0"/>
              </a:rPr>
              <a:t>Design &amp; Host Portfolio</a:t>
            </a:r>
          </a:p>
        </p:txBody>
      </p:sp>
      <p:sp>
        <p:nvSpPr>
          <p:cNvPr id="2" name="Title 3">
            <a:extLst>
              <a:ext uri="{FF2B5EF4-FFF2-40B4-BE49-F238E27FC236}">
                <a16:creationId xmlns:a16="http://schemas.microsoft.com/office/drawing/2014/main" id="{F661C78C-2A62-6485-15DB-781C417A3B89}"/>
              </a:ext>
            </a:extLst>
          </p:cNvPr>
          <p:cNvSpPr txBox="1">
            <a:spLocks/>
          </p:cNvSpPr>
          <p:nvPr/>
        </p:nvSpPr>
        <p:spPr>
          <a:xfrm>
            <a:off x="1505808" y="465503"/>
            <a:ext cx="3321830" cy="81913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chemeClr val="bg1"/>
                </a:solidFill>
                <a:latin typeface="Poppins" panose="00000500000000000000" pitchFamily="2" charset="0"/>
                <a:cs typeface="Poppins" panose="00000500000000000000" pitchFamily="2" charset="0"/>
              </a:rPr>
              <a:t>Agenda</a:t>
            </a:r>
          </a:p>
          <a:p>
            <a:endParaRPr lang="en-US" dirty="0">
              <a:solidFill>
                <a:srgbClr val="FF0000"/>
              </a:solidFill>
              <a:highlight>
                <a:srgbClr val="FFFF00"/>
              </a:highlight>
              <a:latin typeface="Poppins" panose="00000500000000000000" pitchFamily="2" charset="0"/>
              <a:cs typeface="Poppins" panose="00000500000000000000" pitchFamily="2" charset="0"/>
            </a:endParaRPr>
          </a:p>
        </p:txBody>
      </p:sp>
      <p:sp>
        <p:nvSpPr>
          <p:cNvPr id="5" name="TextBox 23">
            <a:hlinkClick r:id="rId2"/>
            <a:extLst>
              <a:ext uri="{FF2B5EF4-FFF2-40B4-BE49-F238E27FC236}">
                <a16:creationId xmlns:a16="http://schemas.microsoft.com/office/drawing/2014/main" id="{2E352DBA-8A17-C174-DA9B-880418D95D2B}"/>
              </a:ext>
            </a:extLst>
          </p:cNvPr>
          <p:cNvSpPr txBox="1"/>
          <p:nvPr/>
        </p:nvSpPr>
        <p:spPr>
          <a:xfrm>
            <a:off x="10370152" y="6083711"/>
            <a:ext cx="1821848" cy="557589"/>
          </a:xfrm>
          <a:prstGeom prst="rect">
            <a:avLst/>
          </a:prstGeom>
        </p:spPr>
        <p:txBody>
          <a:bodyPr wrap="square" lIns="0" tIns="0" rIns="0" bIns="0" rtlCol="0" anchor="t">
            <a:spAutoFit/>
          </a:bodyPr>
          <a:lstStyle/>
          <a:p>
            <a:pPr algn="ctr">
              <a:lnSpc>
                <a:spcPts val="5190"/>
              </a:lnSpc>
              <a:spcBef>
                <a:spcPct val="0"/>
              </a:spcBef>
            </a:pPr>
            <a:r>
              <a:rPr lang="en-US" sz="1050" u="sng" dirty="0">
                <a:latin typeface="Poppins" panose="00000500000000000000" pitchFamily="2" charset="0"/>
                <a:cs typeface="Poppins" panose="00000500000000000000" pitchFamily="2" charset="0"/>
                <a:hlinkClick r:id="rId3">
                  <a:extLst>
                    <a:ext uri="{A12FA001-AC4F-418D-AE19-62706E023703}">
                      <ahyp:hlinkClr xmlns:ahyp="http://schemas.microsoft.com/office/drawing/2018/hyperlinkcolor" val="tx"/>
                    </a:ext>
                  </a:extLst>
                </a:hlinkClick>
              </a:rPr>
              <a:t>@mmsalmanfaris</a:t>
            </a:r>
            <a:endParaRPr lang="en-US" sz="1050" u="sng"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233341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25C1BF62-F9A1-CD88-63AE-B86DA71B576E}"/>
              </a:ext>
            </a:extLst>
          </p:cNvPr>
          <p:cNvGrpSpPr/>
          <p:nvPr/>
        </p:nvGrpSpPr>
        <p:grpSpPr>
          <a:xfrm>
            <a:off x="1095320" y="3066874"/>
            <a:ext cx="3957918" cy="685800"/>
            <a:chOff x="918229" y="2369866"/>
            <a:chExt cx="3957918" cy="685800"/>
          </a:xfrm>
        </p:grpSpPr>
        <p:sp>
          <p:nvSpPr>
            <p:cNvPr id="25" name="Title 2">
              <a:extLst>
                <a:ext uri="{FF2B5EF4-FFF2-40B4-BE49-F238E27FC236}">
                  <a16:creationId xmlns:a16="http://schemas.microsoft.com/office/drawing/2014/main" id="{32286F86-3B6D-D957-7066-684949907D35}"/>
                </a:ext>
              </a:extLst>
            </p:cNvPr>
            <p:cNvSpPr txBox="1">
              <a:spLocks/>
            </p:cNvSpPr>
            <p:nvPr/>
          </p:nvSpPr>
          <p:spPr>
            <a:xfrm>
              <a:off x="1112963" y="2369866"/>
              <a:ext cx="3763184" cy="68580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000" kern="1200">
                  <a:solidFill>
                    <a:schemeClr val="tx1">
                      <a:lumMod val="75000"/>
                      <a:lumOff val="25000"/>
                    </a:schemeClr>
                  </a:solidFill>
                  <a:latin typeface="+mj-lt"/>
                  <a:ea typeface="+mj-ea"/>
                  <a:cs typeface="+mj-cs"/>
                </a:defRPr>
              </a:lvl1pPr>
            </a:lstStyle>
            <a:p>
              <a:r>
                <a:rPr lang="en-US" sz="3600" dirty="0">
                  <a:solidFill>
                    <a:schemeClr val="bg1"/>
                  </a:solidFill>
                  <a:latin typeface="Poppins" panose="00000500000000000000" pitchFamily="2" charset="0"/>
                  <a:cs typeface="Poppins" panose="00000500000000000000" pitchFamily="2" charset="0"/>
                </a:rPr>
                <a:t>Time</a:t>
              </a:r>
            </a:p>
          </p:txBody>
        </p:sp>
        <p:sp>
          <p:nvSpPr>
            <p:cNvPr id="29" name="Oval 28">
              <a:extLst>
                <a:ext uri="{FF2B5EF4-FFF2-40B4-BE49-F238E27FC236}">
                  <a16:creationId xmlns:a16="http://schemas.microsoft.com/office/drawing/2014/main" id="{6F93B79B-19FC-DC99-92C6-2DCE897B22ED}"/>
                </a:ext>
              </a:extLst>
            </p:cNvPr>
            <p:cNvSpPr/>
            <p:nvPr/>
          </p:nvSpPr>
          <p:spPr>
            <a:xfrm>
              <a:off x="918229" y="2533544"/>
              <a:ext cx="191475" cy="19473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Poppins" panose="00000500000000000000" pitchFamily="2" charset="0"/>
                <a:cs typeface="Poppins" panose="00000500000000000000" pitchFamily="2" charset="0"/>
              </a:endParaRPr>
            </a:p>
          </p:txBody>
        </p:sp>
      </p:grpSp>
      <p:sp>
        <p:nvSpPr>
          <p:cNvPr id="2" name="Rectangle 1">
            <a:extLst>
              <a:ext uri="{FF2B5EF4-FFF2-40B4-BE49-F238E27FC236}">
                <a16:creationId xmlns:a16="http://schemas.microsoft.com/office/drawing/2014/main" id="{27336B34-34D8-945A-3F7F-78C1085AE814}"/>
              </a:ext>
            </a:extLst>
          </p:cNvPr>
          <p:cNvSpPr/>
          <p:nvPr/>
        </p:nvSpPr>
        <p:spPr>
          <a:xfrm>
            <a:off x="0" y="0"/>
            <a:ext cx="12192000" cy="1951868"/>
          </a:xfrm>
          <a:prstGeom prst="rect">
            <a:avLst/>
          </a:prstGeom>
          <a:solidFill>
            <a:srgbClr val="F2F2F2"/>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nvGrpSpPr>
          <p:cNvPr id="43" name="Group 42">
            <a:extLst>
              <a:ext uri="{FF2B5EF4-FFF2-40B4-BE49-F238E27FC236}">
                <a16:creationId xmlns:a16="http://schemas.microsoft.com/office/drawing/2014/main" id="{29C75C7A-D520-46DF-4623-E8FF7C6B3CF5}"/>
              </a:ext>
            </a:extLst>
          </p:cNvPr>
          <p:cNvGrpSpPr/>
          <p:nvPr/>
        </p:nvGrpSpPr>
        <p:grpSpPr>
          <a:xfrm>
            <a:off x="1095320" y="4113654"/>
            <a:ext cx="3957918" cy="685800"/>
            <a:chOff x="918229" y="3416646"/>
            <a:chExt cx="3957918" cy="685800"/>
          </a:xfrm>
        </p:grpSpPr>
        <p:sp>
          <p:nvSpPr>
            <p:cNvPr id="27" name="Title 2">
              <a:extLst>
                <a:ext uri="{FF2B5EF4-FFF2-40B4-BE49-F238E27FC236}">
                  <a16:creationId xmlns:a16="http://schemas.microsoft.com/office/drawing/2014/main" id="{0FA34D7D-8A12-A3D6-35FB-BD1E7D981D21}"/>
                </a:ext>
              </a:extLst>
            </p:cNvPr>
            <p:cNvSpPr txBox="1">
              <a:spLocks/>
            </p:cNvSpPr>
            <p:nvPr/>
          </p:nvSpPr>
          <p:spPr>
            <a:xfrm>
              <a:off x="1112963" y="3416646"/>
              <a:ext cx="3763184" cy="68580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000" kern="1200">
                  <a:solidFill>
                    <a:schemeClr val="tx1">
                      <a:lumMod val="75000"/>
                      <a:lumOff val="25000"/>
                    </a:schemeClr>
                  </a:solidFill>
                  <a:latin typeface="+mj-lt"/>
                  <a:ea typeface="+mj-ea"/>
                  <a:cs typeface="+mj-cs"/>
                </a:defRPr>
              </a:lvl1pPr>
            </a:lstStyle>
            <a:p>
              <a:r>
                <a:rPr lang="en-US" sz="3600" dirty="0">
                  <a:solidFill>
                    <a:schemeClr val="bg1"/>
                  </a:solidFill>
                  <a:latin typeface="Poppins" panose="00000500000000000000" pitchFamily="2" charset="0"/>
                  <a:cs typeface="Poppins" panose="00000500000000000000" pitchFamily="2" charset="0"/>
                </a:rPr>
                <a:t>Who took it</a:t>
              </a:r>
            </a:p>
          </p:txBody>
        </p:sp>
        <p:sp>
          <p:nvSpPr>
            <p:cNvPr id="30" name="Oval 29">
              <a:extLst>
                <a:ext uri="{FF2B5EF4-FFF2-40B4-BE49-F238E27FC236}">
                  <a16:creationId xmlns:a16="http://schemas.microsoft.com/office/drawing/2014/main" id="{0D5C4AB8-A095-EAAD-9D7E-CC07877D6013}"/>
                </a:ext>
              </a:extLst>
            </p:cNvPr>
            <p:cNvSpPr/>
            <p:nvPr/>
          </p:nvSpPr>
          <p:spPr>
            <a:xfrm>
              <a:off x="918229" y="3576248"/>
              <a:ext cx="191475" cy="19473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Poppins" panose="00000500000000000000" pitchFamily="2" charset="0"/>
                <a:cs typeface="Poppins" panose="00000500000000000000" pitchFamily="2" charset="0"/>
              </a:endParaRPr>
            </a:p>
          </p:txBody>
        </p:sp>
      </p:grpSp>
      <p:grpSp>
        <p:nvGrpSpPr>
          <p:cNvPr id="44" name="Group 43">
            <a:extLst>
              <a:ext uri="{FF2B5EF4-FFF2-40B4-BE49-F238E27FC236}">
                <a16:creationId xmlns:a16="http://schemas.microsoft.com/office/drawing/2014/main" id="{5C916BD5-803C-8E99-2EA0-713CFA7B2165}"/>
              </a:ext>
            </a:extLst>
          </p:cNvPr>
          <p:cNvGrpSpPr/>
          <p:nvPr/>
        </p:nvGrpSpPr>
        <p:grpSpPr>
          <a:xfrm>
            <a:off x="1096294" y="5160270"/>
            <a:ext cx="3865971" cy="685800"/>
            <a:chOff x="919203" y="4463262"/>
            <a:chExt cx="3865971" cy="685800"/>
          </a:xfrm>
        </p:grpSpPr>
        <p:sp>
          <p:nvSpPr>
            <p:cNvPr id="28" name="Title 2">
              <a:extLst>
                <a:ext uri="{FF2B5EF4-FFF2-40B4-BE49-F238E27FC236}">
                  <a16:creationId xmlns:a16="http://schemas.microsoft.com/office/drawing/2014/main" id="{C5E09215-EBBA-0A95-6453-DDE36C44B9D1}"/>
                </a:ext>
              </a:extLst>
            </p:cNvPr>
            <p:cNvSpPr txBox="1">
              <a:spLocks/>
            </p:cNvSpPr>
            <p:nvPr/>
          </p:nvSpPr>
          <p:spPr>
            <a:xfrm>
              <a:off x="1109704" y="4463262"/>
              <a:ext cx="3675470" cy="68580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000" kern="1200">
                  <a:solidFill>
                    <a:schemeClr val="tx1">
                      <a:lumMod val="75000"/>
                      <a:lumOff val="25000"/>
                    </a:schemeClr>
                  </a:solidFill>
                  <a:latin typeface="+mj-lt"/>
                  <a:ea typeface="+mj-ea"/>
                  <a:cs typeface="+mj-cs"/>
                </a:defRPr>
              </a:lvl1pPr>
            </a:lstStyle>
            <a:p>
              <a:r>
                <a:rPr lang="en-US" sz="3600" dirty="0">
                  <a:solidFill>
                    <a:schemeClr val="bg1"/>
                  </a:solidFill>
                  <a:latin typeface="Poppins" panose="00000500000000000000" pitchFamily="2" charset="0"/>
                  <a:cs typeface="Poppins" panose="00000500000000000000" pitchFamily="2" charset="0"/>
                </a:rPr>
                <a:t>Location </a:t>
              </a:r>
            </a:p>
          </p:txBody>
        </p:sp>
        <p:sp>
          <p:nvSpPr>
            <p:cNvPr id="31" name="Oval 30">
              <a:extLst>
                <a:ext uri="{FF2B5EF4-FFF2-40B4-BE49-F238E27FC236}">
                  <a16:creationId xmlns:a16="http://schemas.microsoft.com/office/drawing/2014/main" id="{4503590B-7837-3ABA-8679-706A719B6934}"/>
                </a:ext>
              </a:extLst>
            </p:cNvPr>
            <p:cNvSpPr/>
            <p:nvPr/>
          </p:nvSpPr>
          <p:spPr>
            <a:xfrm>
              <a:off x="919203" y="4654459"/>
              <a:ext cx="191475" cy="19473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Poppins" panose="00000500000000000000" pitchFamily="2" charset="0"/>
                <a:cs typeface="Poppins" panose="00000500000000000000" pitchFamily="2" charset="0"/>
              </a:endParaRPr>
            </a:p>
          </p:txBody>
        </p:sp>
      </p:grpSp>
      <p:grpSp>
        <p:nvGrpSpPr>
          <p:cNvPr id="33" name="Group 32">
            <a:extLst>
              <a:ext uri="{FF2B5EF4-FFF2-40B4-BE49-F238E27FC236}">
                <a16:creationId xmlns:a16="http://schemas.microsoft.com/office/drawing/2014/main" id="{A4A19803-CB90-6F8D-B908-225BEEBABF07}"/>
              </a:ext>
            </a:extLst>
          </p:cNvPr>
          <p:cNvGrpSpPr/>
          <p:nvPr/>
        </p:nvGrpSpPr>
        <p:grpSpPr>
          <a:xfrm>
            <a:off x="5085468" y="1875366"/>
            <a:ext cx="7106532" cy="4982634"/>
            <a:chOff x="5085468" y="1875366"/>
            <a:chExt cx="6141332" cy="3661833"/>
          </a:xfrm>
        </p:grpSpPr>
        <p:sp>
          <p:nvSpPr>
            <p:cNvPr id="34" name="Rectangle: Rounded Corners 33">
              <a:extLst>
                <a:ext uri="{FF2B5EF4-FFF2-40B4-BE49-F238E27FC236}">
                  <a16:creationId xmlns:a16="http://schemas.microsoft.com/office/drawing/2014/main" id="{22AFE4AB-23A4-4A8E-1B94-EA8F237410C3}"/>
                </a:ext>
              </a:extLst>
            </p:cNvPr>
            <p:cNvSpPr/>
            <p:nvPr/>
          </p:nvSpPr>
          <p:spPr>
            <a:xfrm>
              <a:off x="5085468" y="1875366"/>
              <a:ext cx="6141332" cy="3661833"/>
            </a:xfrm>
            <a:prstGeom prst="roundRect">
              <a:avLst>
                <a:gd name="adj" fmla="val 0"/>
              </a:avLst>
            </a:prstGeom>
            <a:solidFill>
              <a:schemeClr val="bg1">
                <a:lumMod val="95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pic>
          <p:nvPicPr>
            <p:cNvPr id="35" name="Picture 2">
              <a:extLst>
                <a:ext uri="{FF2B5EF4-FFF2-40B4-BE49-F238E27FC236}">
                  <a16:creationId xmlns:a16="http://schemas.microsoft.com/office/drawing/2014/main" id="{78FB5E88-8668-56FE-C367-30616CB770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8966" y="2251737"/>
              <a:ext cx="5687833" cy="290909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a:extLst>
                <a:ext uri="{FF2B5EF4-FFF2-40B4-BE49-F238E27FC236}">
                  <a16:creationId xmlns:a16="http://schemas.microsoft.com/office/drawing/2014/main" id="{AF42B498-1E30-8418-9108-8F09F5DF7633}"/>
                </a:ext>
              </a:extLst>
            </p:cNvPr>
            <p:cNvPicPr>
              <a:picLocks noChangeAspect="1"/>
            </p:cNvPicPr>
            <p:nvPr/>
          </p:nvPicPr>
          <p:blipFill>
            <a:blip r:embed="rId4"/>
            <a:stretch>
              <a:fillRect/>
            </a:stretch>
          </p:blipFill>
          <p:spPr>
            <a:xfrm>
              <a:off x="8062623" y="3388230"/>
              <a:ext cx="636104" cy="636104"/>
            </a:xfrm>
            <a:prstGeom prst="rect">
              <a:avLst/>
            </a:prstGeom>
          </p:spPr>
        </p:pic>
        <p:pic>
          <p:nvPicPr>
            <p:cNvPr id="37" name="Picture 36">
              <a:extLst>
                <a:ext uri="{FF2B5EF4-FFF2-40B4-BE49-F238E27FC236}">
                  <a16:creationId xmlns:a16="http://schemas.microsoft.com/office/drawing/2014/main" id="{220EF6DD-26BA-1EE6-B4AF-8FF13D47587E}"/>
                </a:ext>
              </a:extLst>
            </p:cNvPr>
            <p:cNvPicPr>
              <a:picLocks noChangeAspect="1"/>
            </p:cNvPicPr>
            <p:nvPr/>
          </p:nvPicPr>
          <p:blipFill>
            <a:blip r:embed="rId5"/>
            <a:stretch>
              <a:fillRect/>
            </a:stretch>
          </p:blipFill>
          <p:spPr>
            <a:xfrm>
              <a:off x="8507602" y="2563941"/>
              <a:ext cx="636104" cy="636104"/>
            </a:xfrm>
            <a:prstGeom prst="rect">
              <a:avLst/>
            </a:prstGeom>
          </p:spPr>
        </p:pic>
        <p:pic>
          <p:nvPicPr>
            <p:cNvPr id="38" name="Picture 37">
              <a:extLst>
                <a:ext uri="{FF2B5EF4-FFF2-40B4-BE49-F238E27FC236}">
                  <a16:creationId xmlns:a16="http://schemas.microsoft.com/office/drawing/2014/main" id="{6317C41B-1D7B-AF83-CDC0-3C1700670B17}"/>
                </a:ext>
              </a:extLst>
            </p:cNvPr>
            <p:cNvPicPr>
              <a:picLocks noChangeAspect="1"/>
            </p:cNvPicPr>
            <p:nvPr/>
          </p:nvPicPr>
          <p:blipFill>
            <a:blip r:embed="rId6"/>
            <a:stretch>
              <a:fillRect/>
            </a:stretch>
          </p:blipFill>
          <p:spPr>
            <a:xfrm>
              <a:off x="9487544" y="2585147"/>
              <a:ext cx="636105" cy="636105"/>
            </a:xfrm>
            <a:prstGeom prst="rect">
              <a:avLst/>
            </a:prstGeom>
          </p:spPr>
        </p:pic>
        <p:pic>
          <p:nvPicPr>
            <p:cNvPr id="39" name="Picture 38">
              <a:extLst>
                <a:ext uri="{FF2B5EF4-FFF2-40B4-BE49-F238E27FC236}">
                  <a16:creationId xmlns:a16="http://schemas.microsoft.com/office/drawing/2014/main" id="{A3B43E48-3897-C1D3-06DC-7DBD4C5CDC1D}"/>
                </a:ext>
              </a:extLst>
            </p:cNvPr>
            <p:cNvPicPr>
              <a:picLocks noChangeAspect="1"/>
            </p:cNvPicPr>
            <p:nvPr/>
          </p:nvPicPr>
          <p:blipFill>
            <a:blip r:embed="rId6"/>
            <a:stretch>
              <a:fillRect/>
            </a:stretch>
          </p:blipFill>
          <p:spPr>
            <a:xfrm>
              <a:off x="5648389" y="2585146"/>
              <a:ext cx="636105" cy="636105"/>
            </a:xfrm>
            <a:prstGeom prst="rect">
              <a:avLst/>
            </a:prstGeom>
          </p:spPr>
        </p:pic>
        <p:pic>
          <p:nvPicPr>
            <p:cNvPr id="40" name="Picture 39">
              <a:extLst>
                <a:ext uri="{FF2B5EF4-FFF2-40B4-BE49-F238E27FC236}">
                  <a16:creationId xmlns:a16="http://schemas.microsoft.com/office/drawing/2014/main" id="{B96D9042-A0A8-DF56-CE63-3AC91C1DD5E3}"/>
                </a:ext>
              </a:extLst>
            </p:cNvPr>
            <p:cNvPicPr>
              <a:picLocks noChangeAspect="1"/>
            </p:cNvPicPr>
            <p:nvPr/>
          </p:nvPicPr>
          <p:blipFill>
            <a:blip r:embed="rId4"/>
            <a:stretch>
              <a:fillRect/>
            </a:stretch>
          </p:blipFill>
          <p:spPr>
            <a:xfrm>
              <a:off x="10402257" y="4329759"/>
              <a:ext cx="403566" cy="403566"/>
            </a:xfrm>
            <a:prstGeom prst="rect">
              <a:avLst/>
            </a:prstGeom>
          </p:spPr>
        </p:pic>
        <p:pic>
          <p:nvPicPr>
            <p:cNvPr id="41" name="Picture 40">
              <a:extLst>
                <a:ext uri="{FF2B5EF4-FFF2-40B4-BE49-F238E27FC236}">
                  <a16:creationId xmlns:a16="http://schemas.microsoft.com/office/drawing/2014/main" id="{68BF0DD9-433D-A2D9-F53C-1924F32CF2F2}"/>
                </a:ext>
              </a:extLst>
            </p:cNvPr>
            <p:cNvPicPr>
              <a:picLocks noChangeAspect="1"/>
            </p:cNvPicPr>
            <p:nvPr/>
          </p:nvPicPr>
          <p:blipFill>
            <a:blip r:embed="rId5"/>
            <a:stretch>
              <a:fillRect/>
            </a:stretch>
          </p:blipFill>
          <p:spPr>
            <a:xfrm flipH="1">
              <a:off x="6405097" y="3999044"/>
              <a:ext cx="636105" cy="636105"/>
            </a:xfrm>
            <a:prstGeom prst="rect">
              <a:avLst/>
            </a:prstGeom>
          </p:spPr>
        </p:pic>
      </p:grpSp>
      <p:sp>
        <p:nvSpPr>
          <p:cNvPr id="3" name="Title 2">
            <a:extLst>
              <a:ext uri="{FF2B5EF4-FFF2-40B4-BE49-F238E27FC236}">
                <a16:creationId xmlns:a16="http://schemas.microsoft.com/office/drawing/2014/main" id="{13D4A52C-1616-4DE9-8F38-FB14C873292F}"/>
              </a:ext>
            </a:extLst>
          </p:cNvPr>
          <p:cNvSpPr>
            <a:spLocks noGrp="1"/>
          </p:cNvSpPr>
          <p:nvPr>
            <p:ph type="title"/>
          </p:nvPr>
        </p:nvSpPr>
        <p:spPr>
          <a:xfrm>
            <a:off x="914400" y="678359"/>
            <a:ext cx="7236542" cy="685800"/>
          </a:xfrm>
        </p:spPr>
        <p:txBody>
          <a:bodyPr/>
          <a:lstStyle/>
          <a:p>
            <a:r>
              <a:rPr lang="en-US" sz="4400" b="1" dirty="0">
                <a:solidFill>
                  <a:schemeClr val="tx1"/>
                </a:solidFill>
                <a:latin typeface="Poppins" panose="00000500000000000000" pitchFamily="2" charset="0"/>
                <a:cs typeface="Poppins" panose="00000500000000000000" pitchFamily="2" charset="0"/>
              </a:rPr>
              <a:t>What is Version Control?</a:t>
            </a:r>
          </a:p>
        </p:txBody>
      </p:sp>
      <p:sp>
        <p:nvSpPr>
          <p:cNvPr id="5" name="TextBox 23">
            <a:hlinkClick r:id="rId7"/>
            <a:extLst>
              <a:ext uri="{FF2B5EF4-FFF2-40B4-BE49-F238E27FC236}">
                <a16:creationId xmlns:a16="http://schemas.microsoft.com/office/drawing/2014/main" id="{DB706DBE-0BCC-39F2-2C0F-060BFC77F900}"/>
              </a:ext>
            </a:extLst>
          </p:cNvPr>
          <p:cNvSpPr txBox="1"/>
          <p:nvPr/>
        </p:nvSpPr>
        <p:spPr>
          <a:xfrm>
            <a:off x="10370152" y="6083711"/>
            <a:ext cx="1821848" cy="557589"/>
          </a:xfrm>
          <a:prstGeom prst="rect">
            <a:avLst/>
          </a:prstGeom>
        </p:spPr>
        <p:txBody>
          <a:bodyPr wrap="square" lIns="0" tIns="0" rIns="0" bIns="0" rtlCol="0" anchor="t">
            <a:spAutoFit/>
          </a:bodyPr>
          <a:lstStyle/>
          <a:p>
            <a:pPr algn="ctr">
              <a:lnSpc>
                <a:spcPts val="5190"/>
              </a:lnSpc>
              <a:spcBef>
                <a:spcPct val="0"/>
              </a:spcBef>
            </a:pPr>
            <a:r>
              <a:rPr lang="en-US" sz="1050" dirty="0">
                <a:latin typeface="Poppins" panose="00000500000000000000" pitchFamily="2" charset="0"/>
                <a:cs typeface="Poppins" panose="00000500000000000000" pitchFamily="2" charset="0"/>
                <a:hlinkClick r:id="rId8">
                  <a:extLst>
                    <a:ext uri="{A12FA001-AC4F-418D-AE19-62706E023703}">
                      <ahyp:hlinkClr xmlns:ahyp="http://schemas.microsoft.com/office/drawing/2018/hyperlinkcolor" val="tx"/>
                    </a:ext>
                  </a:extLst>
                </a:hlinkClick>
              </a:rPr>
              <a:t>@mmsalmanfaris</a:t>
            </a:r>
            <a:endParaRPr lang="en-US" sz="105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60224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61755D0-5562-4A11-BF40-227C0B57EFCA}"/>
              </a:ext>
            </a:extLst>
          </p:cNvPr>
          <p:cNvSpPr>
            <a:spLocks noGrp="1"/>
          </p:cNvSpPr>
          <p:nvPr>
            <p:ph type="title"/>
          </p:nvPr>
        </p:nvSpPr>
        <p:spPr>
          <a:xfrm>
            <a:off x="2129368" y="475286"/>
            <a:ext cx="7933264" cy="911506"/>
          </a:xfrm>
        </p:spPr>
        <p:txBody>
          <a:bodyPr anchor="ctr">
            <a:normAutofit fontScale="90000"/>
          </a:bodyPr>
          <a:lstStyle/>
          <a:p>
            <a:pPr algn="ctr"/>
            <a:r>
              <a:rPr lang="en-US" dirty="0">
                <a:solidFill>
                  <a:schemeClr val="tx1"/>
                </a:solidFill>
                <a:latin typeface="Poppins" panose="00000500000000000000" pitchFamily="2" charset="0"/>
                <a:cs typeface="Poppins" panose="00000500000000000000" pitchFamily="2" charset="0"/>
              </a:rPr>
              <a:t>Version Control Systems (VCS)</a:t>
            </a:r>
          </a:p>
        </p:txBody>
      </p:sp>
      <p:sp>
        <p:nvSpPr>
          <p:cNvPr id="14" name="Title 9">
            <a:extLst>
              <a:ext uri="{FF2B5EF4-FFF2-40B4-BE49-F238E27FC236}">
                <a16:creationId xmlns:a16="http://schemas.microsoft.com/office/drawing/2014/main" id="{946083F8-E4B0-1F03-E45B-D0C8C2904DEA}"/>
              </a:ext>
            </a:extLst>
          </p:cNvPr>
          <p:cNvSpPr txBox="1">
            <a:spLocks/>
          </p:cNvSpPr>
          <p:nvPr/>
        </p:nvSpPr>
        <p:spPr>
          <a:xfrm>
            <a:off x="1447519" y="2294466"/>
            <a:ext cx="2518834" cy="10142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bg1"/>
                </a:solidFill>
                <a:latin typeface="+mj-lt"/>
                <a:ea typeface="+mj-ea"/>
                <a:cs typeface="+mj-cs"/>
              </a:defRPr>
            </a:lvl1pPr>
          </a:lstStyle>
          <a:p>
            <a:pPr algn="ctr"/>
            <a:r>
              <a:rPr lang="en-US" sz="2800" dirty="0">
                <a:solidFill>
                  <a:schemeClr val="tx1"/>
                </a:solidFill>
                <a:latin typeface="Poppins" panose="00000500000000000000" pitchFamily="2" charset="0"/>
                <a:cs typeface="Poppins" panose="00000500000000000000" pitchFamily="2" charset="0"/>
              </a:rPr>
              <a:t>Centralized (CVCS)</a:t>
            </a:r>
          </a:p>
        </p:txBody>
      </p:sp>
      <p:sp>
        <p:nvSpPr>
          <p:cNvPr id="15" name="Title 9">
            <a:extLst>
              <a:ext uri="{FF2B5EF4-FFF2-40B4-BE49-F238E27FC236}">
                <a16:creationId xmlns:a16="http://schemas.microsoft.com/office/drawing/2014/main" id="{A9D8A7AE-8492-F44D-1222-00EDE494FF55}"/>
              </a:ext>
            </a:extLst>
          </p:cNvPr>
          <p:cNvSpPr txBox="1">
            <a:spLocks/>
          </p:cNvSpPr>
          <p:nvPr/>
        </p:nvSpPr>
        <p:spPr>
          <a:xfrm>
            <a:off x="8089899" y="2294466"/>
            <a:ext cx="2518834" cy="10142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bg1"/>
                </a:solidFill>
                <a:latin typeface="+mj-lt"/>
                <a:ea typeface="+mj-ea"/>
                <a:cs typeface="+mj-cs"/>
              </a:defRPr>
            </a:lvl1pPr>
          </a:lstStyle>
          <a:p>
            <a:pPr algn="ctr"/>
            <a:r>
              <a:rPr lang="en-US" sz="2800" dirty="0">
                <a:solidFill>
                  <a:schemeClr val="tx1"/>
                </a:solidFill>
                <a:latin typeface="Poppins" panose="00000500000000000000" pitchFamily="2" charset="0"/>
                <a:cs typeface="Poppins" panose="00000500000000000000" pitchFamily="2" charset="0"/>
              </a:rPr>
              <a:t>Distributed (DVCS)</a:t>
            </a:r>
          </a:p>
        </p:txBody>
      </p:sp>
      <p:cxnSp>
        <p:nvCxnSpPr>
          <p:cNvPr id="17" name="Connector: Curved 16">
            <a:extLst>
              <a:ext uri="{FF2B5EF4-FFF2-40B4-BE49-F238E27FC236}">
                <a16:creationId xmlns:a16="http://schemas.microsoft.com/office/drawing/2014/main" id="{91B73179-8A8B-19F7-DA54-CB9603E84CF2}"/>
              </a:ext>
            </a:extLst>
          </p:cNvPr>
          <p:cNvCxnSpPr>
            <a:cxnSpLocks/>
            <a:stCxn id="10" idx="2"/>
            <a:endCxn id="14" idx="0"/>
          </p:cNvCxnSpPr>
          <p:nvPr/>
        </p:nvCxnSpPr>
        <p:spPr>
          <a:xfrm rot="5400000">
            <a:off x="3947631" y="146097"/>
            <a:ext cx="907674" cy="3389064"/>
          </a:xfrm>
          <a:prstGeom prst="curved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AFDC0F97-5F16-9CF7-F342-03A8366A04C6}"/>
              </a:ext>
            </a:extLst>
          </p:cNvPr>
          <p:cNvCxnSpPr>
            <a:stCxn id="10" idx="2"/>
            <a:endCxn id="15" idx="0"/>
          </p:cNvCxnSpPr>
          <p:nvPr/>
        </p:nvCxnSpPr>
        <p:spPr>
          <a:xfrm rot="16200000" flipH="1">
            <a:off x="7268821" y="213971"/>
            <a:ext cx="907674" cy="3253316"/>
          </a:xfrm>
          <a:prstGeom prst="curved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1" descr="A picture containing text, clock, watch&#10;&#10;Description automatically generated">
            <a:extLst>
              <a:ext uri="{FF2B5EF4-FFF2-40B4-BE49-F238E27FC236}">
                <a16:creationId xmlns:a16="http://schemas.microsoft.com/office/drawing/2014/main" id="{3BD262FA-57FF-4616-1DD1-9E7161061F7F}"/>
              </a:ext>
            </a:extLst>
          </p:cNvPr>
          <p:cNvPicPr>
            <a:picLocks noChangeAspect="1"/>
          </p:cNvPicPr>
          <p:nvPr/>
        </p:nvPicPr>
        <p:blipFill rotWithShape="1">
          <a:blip r:embed="rId3"/>
          <a:srcRect l="1183" t="35757" r="58597"/>
          <a:stretch/>
        </p:blipFill>
        <p:spPr>
          <a:xfrm>
            <a:off x="892952" y="3644900"/>
            <a:ext cx="3627967" cy="2352185"/>
          </a:xfrm>
          <a:prstGeom prst="rect">
            <a:avLst/>
          </a:prstGeom>
        </p:spPr>
      </p:pic>
      <p:pic>
        <p:nvPicPr>
          <p:cNvPr id="23" name="Picture 22" descr="A picture containing text, clock, watch&#10;&#10;Description automatically generated">
            <a:extLst>
              <a:ext uri="{FF2B5EF4-FFF2-40B4-BE49-F238E27FC236}">
                <a16:creationId xmlns:a16="http://schemas.microsoft.com/office/drawing/2014/main" id="{E949E97C-D69A-7469-128D-95E1C46F8585}"/>
              </a:ext>
            </a:extLst>
          </p:cNvPr>
          <p:cNvPicPr>
            <a:picLocks noChangeAspect="1"/>
          </p:cNvPicPr>
          <p:nvPr/>
        </p:nvPicPr>
        <p:blipFill rotWithShape="1">
          <a:blip r:embed="rId3"/>
          <a:srcRect l="59158" t="36883" r="622" b="-1126"/>
          <a:stretch/>
        </p:blipFill>
        <p:spPr>
          <a:xfrm>
            <a:off x="7535332" y="3644899"/>
            <a:ext cx="3627967" cy="2352185"/>
          </a:xfrm>
          <a:prstGeom prst="rect">
            <a:avLst/>
          </a:prstGeom>
        </p:spPr>
      </p:pic>
      <p:sp>
        <p:nvSpPr>
          <p:cNvPr id="2" name="TextBox 23">
            <a:hlinkClick r:id="rId4"/>
            <a:extLst>
              <a:ext uri="{FF2B5EF4-FFF2-40B4-BE49-F238E27FC236}">
                <a16:creationId xmlns:a16="http://schemas.microsoft.com/office/drawing/2014/main" id="{96016BD5-92C3-61BA-5F15-7A6C5F15B7FD}"/>
              </a:ext>
            </a:extLst>
          </p:cNvPr>
          <p:cNvSpPr txBox="1"/>
          <p:nvPr/>
        </p:nvSpPr>
        <p:spPr>
          <a:xfrm>
            <a:off x="10370152" y="6083711"/>
            <a:ext cx="1821848" cy="557589"/>
          </a:xfrm>
          <a:prstGeom prst="rect">
            <a:avLst/>
          </a:prstGeom>
        </p:spPr>
        <p:txBody>
          <a:bodyPr wrap="square" lIns="0" tIns="0" rIns="0" bIns="0" rtlCol="0" anchor="t">
            <a:spAutoFit/>
          </a:bodyPr>
          <a:lstStyle/>
          <a:p>
            <a:pPr algn="ctr">
              <a:lnSpc>
                <a:spcPts val="5190"/>
              </a:lnSpc>
              <a:spcBef>
                <a:spcPct val="0"/>
              </a:spcBef>
            </a:pPr>
            <a:r>
              <a:rPr lang="en-US" sz="1050" dirty="0">
                <a:latin typeface="Poppins" panose="00000500000000000000" pitchFamily="2" charset="0"/>
                <a:cs typeface="Poppins" panose="00000500000000000000" pitchFamily="2" charset="0"/>
              </a:rPr>
              <a:t>@mmsalmanfaris</a:t>
            </a:r>
          </a:p>
        </p:txBody>
      </p:sp>
    </p:spTree>
    <p:extLst>
      <p:ext uri="{BB962C8B-B14F-4D97-AF65-F5344CB8AC3E}">
        <p14:creationId xmlns:p14="http://schemas.microsoft.com/office/powerpoint/2010/main" val="217473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6D1452-AB46-29A2-00B1-B7B57AB5F06D}"/>
              </a:ext>
            </a:extLst>
          </p:cNvPr>
          <p:cNvSpPr/>
          <p:nvPr/>
        </p:nvSpPr>
        <p:spPr>
          <a:xfrm>
            <a:off x="0" y="0"/>
            <a:ext cx="12192000" cy="22660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Title 2">
            <a:extLst>
              <a:ext uri="{FF2B5EF4-FFF2-40B4-BE49-F238E27FC236}">
                <a16:creationId xmlns:a16="http://schemas.microsoft.com/office/drawing/2014/main" id="{72DD6BB3-E560-6FC3-0825-DB1DF6D05121}"/>
              </a:ext>
            </a:extLst>
          </p:cNvPr>
          <p:cNvSpPr txBox="1">
            <a:spLocks/>
          </p:cNvSpPr>
          <p:nvPr/>
        </p:nvSpPr>
        <p:spPr>
          <a:xfrm>
            <a:off x="1091382" y="2951420"/>
            <a:ext cx="5948515" cy="328104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000" kern="1200">
                <a:solidFill>
                  <a:schemeClr val="tx1">
                    <a:lumMod val="75000"/>
                    <a:lumOff val="25000"/>
                  </a:schemeClr>
                </a:solidFill>
                <a:latin typeface="+mj-lt"/>
                <a:ea typeface="+mj-ea"/>
                <a:cs typeface="+mj-cs"/>
              </a:defRPr>
            </a:lvl1pPr>
          </a:lstStyle>
          <a:p>
            <a:pPr marL="571500" lvl="1" indent="-342900">
              <a:lnSpc>
                <a:spcPct val="150000"/>
              </a:lnSpc>
              <a:buFont typeface="Arial" panose="020B0604020202020204" pitchFamily="34" charset="0"/>
              <a:buChar char="•"/>
            </a:pPr>
            <a:r>
              <a:rPr lang="en-US" sz="4400" dirty="0">
                <a:solidFill>
                  <a:schemeClr val="bg1"/>
                </a:solidFill>
                <a:latin typeface="Poppins" panose="00000500000000000000" pitchFamily="2" charset="0"/>
                <a:cs typeface="Poppins" panose="00000500000000000000" pitchFamily="2" charset="0"/>
                <a:hlinkClick r:id="rId3">
                  <a:extLst>
                    <a:ext uri="{A12FA001-AC4F-418D-AE19-62706E023703}">
                      <ahyp:hlinkClr xmlns:ahyp="http://schemas.microsoft.com/office/drawing/2018/hyperlinkcolor" val="tx"/>
                    </a:ext>
                  </a:extLst>
                </a:hlinkClick>
              </a:rPr>
              <a:t>Git</a:t>
            </a:r>
            <a:endParaRPr lang="en-US" sz="4400" dirty="0">
              <a:solidFill>
                <a:schemeClr val="bg1"/>
              </a:solidFill>
              <a:latin typeface="Poppins" panose="00000500000000000000" pitchFamily="2" charset="0"/>
              <a:cs typeface="Poppins" panose="00000500000000000000" pitchFamily="2" charset="0"/>
            </a:endParaRPr>
          </a:p>
          <a:p>
            <a:pPr marL="571500" lvl="1" indent="-342900">
              <a:lnSpc>
                <a:spcPct val="150000"/>
              </a:lnSpc>
              <a:buFont typeface="Arial" panose="020B0604020202020204" pitchFamily="34" charset="0"/>
              <a:buChar char="•"/>
            </a:pPr>
            <a:r>
              <a:rPr lang="en-US" sz="4400" dirty="0">
                <a:solidFill>
                  <a:schemeClr val="bg1"/>
                </a:solidFill>
                <a:latin typeface="Poppins" panose="00000500000000000000" pitchFamily="2" charset="0"/>
                <a:cs typeface="Poppins" panose="00000500000000000000" pitchFamily="2" charset="0"/>
                <a:hlinkClick r:id="rId4">
                  <a:extLst>
                    <a:ext uri="{A12FA001-AC4F-418D-AE19-62706E023703}">
                      <ahyp:hlinkClr xmlns:ahyp="http://schemas.microsoft.com/office/drawing/2018/hyperlinkcolor" val="tx"/>
                    </a:ext>
                  </a:extLst>
                </a:hlinkClick>
              </a:rPr>
              <a:t>Subversion</a:t>
            </a:r>
            <a:endParaRPr lang="en-US" sz="4400" dirty="0">
              <a:solidFill>
                <a:schemeClr val="bg1"/>
              </a:solidFill>
              <a:latin typeface="Poppins" panose="00000500000000000000" pitchFamily="2" charset="0"/>
              <a:cs typeface="Poppins" panose="00000500000000000000" pitchFamily="2" charset="0"/>
            </a:endParaRPr>
          </a:p>
          <a:p>
            <a:pPr marL="571500" lvl="1" indent="-342900">
              <a:lnSpc>
                <a:spcPct val="150000"/>
              </a:lnSpc>
              <a:buFont typeface="Arial" panose="020B0604020202020204" pitchFamily="34" charset="0"/>
              <a:buChar char="•"/>
            </a:pPr>
            <a:r>
              <a:rPr lang="en-US" sz="4400" dirty="0">
                <a:solidFill>
                  <a:schemeClr val="bg1"/>
                </a:solidFill>
                <a:latin typeface="Poppins" panose="00000500000000000000" pitchFamily="2" charset="0"/>
                <a:cs typeface="Poppins" panose="00000500000000000000" pitchFamily="2" charset="0"/>
                <a:hlinkClick r:id="rId5">
                  <a:extLst>
                    <a:ext uri="{A12FA001-AC4F-418D-AE19-62706E023703}">
                      <ahyp:hlinkClr xmlns:ahyp="http://schemas.microsoft.com/office/drawing/2018/hyperlinkcolor" val="tx"/>
                    </a:ext>
                  </a:extLst>
                </a:hlinkClick>
              </a:rPr>
              <a:t>Mercurial</a:t>
            </a:r>
            <a:endParaRPr lang="en-US" sz="4400" dirty="0">
              <a:solidFill>
                <a:schemeClr val="bg1"/>
              </a:solidFill>
              <a:latin typeface="Poppins" panose="00000500000000000000" pitchFamily="2" charset="0"/>
              <a:cs typeface="Poppins" panose="00000500000000000000" pitchFamily="2" charset="0"/>
            </a:endParaRPr>
          </a:p>
        </p:txBody>
      </p:sp>
      <p:sp>
        <p:nvSpPr>
          <p:cNvPr id="4" name="Title 2">
            <a:extLst>
              <a:ext uri="{FF2B5EF4-FFF2-40B4-BE49-F238E27FC236}">
                <a16:creationId xmlns:a16="http://schemas.microsoft.com/office/drawing/2014/main" id="{8411E272-379B-6EF0-5CE0-FD6E210BA887}"/>
              </a:ext>
            </a:extLst>
          </p:cNvPr>
          <p:cNvSpPr>
            <a:spLocks noGrp="1"/>
          </p:cNvSpPr>
          <p:nvPr>
            <p:ph type="title"/>
          </p:nvPr>
        </p:nvSpPr>
        <p:spPr>
          <a:xfrm>
            <a:off x="1091382" y="835743"/>
            <a:ext cx="10205883" cy="599768"/>
          </a:xfrm>
        </p:spPr>
        <p:txBody>
          <a:bodyPr>
            <a:normAutofit fontScale="90000"/>
          </a:bodyPr>
          <a:lstStyle/>
          <a:p>
            <a:r>
              <a:rPr lang="en-US" sz="4400" b="1" dirty="0">
                <a:solidFill>
                  <a:schemeClr val="tx1"/>
                </a:solidFill>
                <a:latin typeface="Poppins" panose="00000500000000000000" pitchFamily="2" charset="0"/>
                <a:cs typeface="Poppins" panose="00000500000000000000" pitchFamily="2" charset="0"/>
              </a:rPr>
              <a:t>Most Popular Version Control Systems</a:t>
            </a:r>
          </a:p>
        </p:txBody>
      </p:sp>
      <p:sp>
        <p:nvSpPr>
          <p:cNvPr id="3" name="TextBox 23">
            <a:hlinkClick r:id="rId6"/>
            <a:extLst>
              <a:ext uri="{FF2B5EF4-FFF2-40B4-BE49-F238E27FC236}">
                <a16:creationId xmlns:a16="http://schemas.microsoft.com/office/drawing/2014/main" id="{E25C31FB-B951-C42C-EF48-FC653073A18C}"/>
              </a:ext>
            </a:extLst>
          </p:cNvPr>
          <p:cNvSpPr txBox="1"/>
          <p:nvPr/>
        </p:nvSpPr>
        <p:spPr>
          <a:xfrm>
            <a:off x="10370152" y="6083711"/>
            <a:ext cx="1821848" cy="557589"/>
          </a:xfrm>
          <a:prstGeom prst="rect">
            <a:avLst/>
          </a:prstGeom>
        </p:spPr>
        <p:txBody>
          <a:bodyPr wrap="square" lIns="0" tIns="0" rIns="0" bIns="0" rtlCol="0" anchor="t">
            <a:spAutoFit/>
          </a:bodyPr>
          <a:lstStyle/>
          <a:p>
            <a:pPr algn="ctr">
              <a:lnSpc>
                <a:spcPts val="5190"/>
              </a:lnSpc>
              <a:spcBef>
                <a:spcPct val="0"/>
              </a:spcBef>
            </a:pPr>
            <a:r>
              <a:rPr lang="en-US" sz="1050" dirty="0">
                <a:solidFill>
                  <a:schemeClr val="bg1"/>
                </a:solidFill>
                <a:latin typeface="Poppins" panose="00000500000000000000" pitchFamily="2" charset="0"/>
                <a:cs typeface="Poppins" panose="00000500000000000000" pitchFamily="2" charset="0"/>
                <a:hlinkClick r:id="rId7">
                  <a:extLst>
                    <a:ext uri="{A12FA001-AC4F-418D-AE19-62706E023703}">
                      <ahyp:hlinkClr xmlns:ahyp="http://schemas.microsoft.com/office/drawing/2018/hyperlinkcolor" val="tx"/>
                    </a:ext>
                  </a:extLst>
                </a:hlinkClick>
              </a:rPr>
              <a:t>@mmsalmanfaris</a:t>
            </a:r>
            <a:endParaRPr lang="en-US" sz="1050" dirty="0">
              <a:solidFill>
                <a:schemeClr val="bg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410260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03FDB7-6BB8-E7D6-508B-20269FCE256F}"/>
              </a:ext>
            </a:extLst>
          </p:cNvPr>
          <p:cNvSpPr/>
          <p:nvPr/>
        </p:nvSpPr>
        <p:spPr>
          <a:xfrm>
            <a:off x="737419" y="0"/>
            <a:ext cx="5270091" cy="187708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itle 2">
            <a:extLst>
              <a:ext uri="{FF2B5EF4-FFF2-40B4-BE49-F238E27FC236}">
                <a16:creationId xmlns:a16="http://schemas.microsoft.com/office/drawing/2014/main" id="{87ED8DD4-6E86-B406-5D7F-1F00CDF73225}"/>
              </a:ext>
            </a:extLst>
          </p:cNvPr>
          <p:cNvSpPr>
            <a:spLocks noGrp="1"/>
          </p:cNvSpPr>
          <p:nvPr>
            <p:ph type="title"/>
          </p:nvPr>
        </p:nvSpPr>
        <p:spPr>
          <a:xfrm>
            <a:off x="1322438" y="629616"/>
            <a:ext cx="4100052" cy="685800"/>
          </a:xfrm>
        </p:spPr>
        <p:txBody>
          <a:bodyPr>
            <a:normAutofit fontScale="90000"/>
          </a:bodyPr>
          <a:lstStyle/>
          <a:p>
            <a:r>
              <a:rPr lang="en-US" b="1" dirty="0">
                <a:solidFill>
                  <a:schemeClr val="bg1"/>
                </a:solidFill>
                <a:latin typeface="Poppins" panose="00000500000000000000" pitchFamily="2" charset="0"/>
                <a:cs typeface="Poppins" panose="00000500000000000000" pitchFamily="2" charset="0"/>
              </a:rPr>
              <a:t>How to get Git?</a:t>
            </a:r>
          </a:p>
        </p:txBody>
      </p:sp>
      <p:sp>
        <p:nvSpPr>
          <p:cNvPr id="10" name="TextBox 9">
            <a:extLst>
              <a:ext uri="{FF2B5EF4-FFF2-40B4-BE49-F238E27FC236}">
                <a16:creationId xmlns:a16="http://schemas.microsoft.com/office/drawing/2014/main" id="{57C4E8B1-71A8-D9EE-3ECB-2AB0C3E39BE0}"/>
              </a:ext>
            </a:extLst>
          </p:cNvPr>
          <p:cNvSpPr txBox="1"/>
          <p:nvPr/>
        </p:nvSpPr>
        <p:spPr>
          <a:xfrm>
            <a:off x="914400" y="2250472"/>
            <a:ext cx="6733672" cy="2357056"/>
          </a:xfrm>
          <a:prstGeom prst="rect">
            <a:avLst/>
          </a:prstGeom>
          <a:noFill/>
        </p:spPr>
        <p:txBody>
          <a:bodyPr wrap="square">
            <a:spAutoFit/>
          </a:bodyPr>
          <a:lstStyle/>
          <a:p>
            <a:pPr lvl="1">
              <a:lnSpc>
                <a:spcPct val="150000"/>
              </a:lnSpc>
            </a:pPr>
            <a:r>
              <a:rPr lang="en-US" sz="2000" b="1" dirty="0">
                <a:latin typeface="Poppins" panose="00000500000000000000" pitchFamily="2" charset="0"/>
                <a:cs typeface="Poppins" panose="00000500000000000000" pitchFamily="2" charset="0"/>
              </a:rPr>
              <a:t>MacOS / Windows</a:t>
            </a:r>
          </a:p>
          <a:p>
            <a:pPr lvl="1">
              <a:lnSpc>
                <a:spcPct val="150000"/>
              </a:lnSpc>
            </a:pPr>
            <a:r>
              <a:rPr lang="en-US" sz="2000" dirty="0">
                <a:latin typeface="Poppins" panose="00000500000000000000" pitchFamily="2" charset="0"/>
                <a:cs typeface="Poppins" panose="00000500000000000000" pitchFamily="2" charset="0"/>
              </a:rPr>
              <a:t>G</a:t>
            </a:r>
            <a:r>
              <a:rPr lang="en-US" sz="2000" b="0" i="0" dirty="0">
                <a:effectLst/>
                <a:latin typeface="Poppins" panose="00000500000000000000" pitchFamily="2" charset="0"/>
                <a:cs typeface="Poppins" panose="00000500000000000000" pitchFamily="2" charset="0"/>
              </a:rPr>
              <a:t>o to </a:t>
            </a:r>
            <a:r>
              <a:rPr lang="en-US" sz="2000" b="0" i="0" u="none" strike="noStrike" dirty="0">
                <a:effectLst/>
                <a:latin typeface="Poppins" panose="00000500000000000000" pitchFamily="2" charset="0"/>
                <a:cs typeface="Poppins" panose="00000500000000000000" pitchFamily="2" charset="0"/>
                <a:hlinkClick r:id="rId3">
                  <a:extLst>
                    <a:ext uri="{A12FA001-AC4F-418D-AE19-62706E023703}">
                      <ahyp:hlinkClr xmlns:ahyp="http://schemas.microsoft.com/office/drawing/2018/hyperlinkcolor" val="tx"/>
                    </a:ext>
                  </a:extLst>
                </a:hlinkClick>
              </a:rPr>
              <a:t>git-scm.com/downloads</a:t>
            </a:r>
            <a:endParaRPr lang="en-US" sz="2000" u="none" strike="noStrike" dirty="0">
              <a:latin typeface="Poppins" panose="00000500000000000000" pitchFamily="2" charset="0"/>
              <a:cs typeface="Poppins" panose="00000500000000000000" pitchFamily="2" charset="0"/>
            </a:endParaRPr>
          </a:p>
          <a:p>
            <a:pPr lvl="1">
              <a:lnSpc>
                <a:spcPct val="150000"/>
              </a:lnSpc>
            </a:pPr>
            <a:r>
              <a:rPr lang="en-US" sz="2000" dirty="0">
                <a:latin typeface="Poppins" panose="00000500000000000000" pitchFamily="2" charset="0"/>
                <a:cs typeface="Poppins" panose="00000500000000000000" pitchFamily="2" charset="0"/>
              </a:rPr>
              <a:t>D</a:t>
            </a:r>
            <a:r>
              <a:rPr lang="en-US" sz="2000" b="0" i="0" dirty="0">
                <a:effectLst/>
                <a:latin typeface="Poppins" panose="00000500000000000000" pitchFamily="2" charset="0"/>
                <a:cs typeface="Poppins" panose="00000500000000000000" pitchFamily="2" charset="0"/>
              </a:rPr>
              <a:t>ownload the software for Mac/Windows</a:t>
            </a:r>
          </a:p>
          <a:p>
            <a:pPr lvl="1">
              <a:lnSpc>
                <a:spcPct val="150000"/>
              </a:lnSpc>
            </a:pPr>
            <a:r>
              <a:rPr lang="en-US" sz="2000" dirty="0">
                <a:latin typeface="Poppins" panose="00000500000000000000" pitchFamily="2" charset="0"/>
                <a:cs typeface="Poppins" panose="00000500000000000000" pitchFamily="2" charset="0"/>
              </a:rPr>
              <a:t>I</a:t>
            </a:r>
            <a:r>
              <a:rPr lang="en-US" sz="2000" b="0" i="0" dirty="0">
                <a:effectLst/>
                <a:latin typeface="Poppins" panose="00000500000000000000" pitchFamily="2" charset="0"/>
                <a:cs typeface="Poppins" panose="00000500000000000000" pitchFamily="2" charset="0"/>
              </a:rPr>
              <a:t>nstall Git, choosing all of the default options</a:t>
            </a:r>
          </a:p>
          <a:p>
            <a:pPr lvl="1">
              <a:lnSpc>
                <a:spcPct val="150000"/>
              </a:lnSpc>
            </a:pPr>
            <a:endParaRPr lang="en-US" sz="2000" dirty="0">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DCD9A0E1-1BDA-6CC2-2552-EECDFF503F5D}"/>
              </a:ext>
            </a:extLst>
          </p:cNvPr>
          <p:cNvSpPr txBox="1"/>
          <p:nvPr/>
        </p:nvSpPr>
        <p:spPr>
          <a:xfrm>
            <a:off x="914400" y="4678286"/>
            <a:ext cx="6733672" cy="972061"/>
          </a:xfrm>
          <a:prstGeom prst="rect">
            <a:avLst/>
          </a:prstGeom>
          <a:noFill/>
        </p:spPr>
        <p:txBody>
          <a:bodyPr wrap="square">
            <a:spAutoFit/>
          </a:bodyPr>
          <a:lstStyle/>
          <a:p>
            <a:pPr lvl="1">
              <a:lnSpc>
                <a:spcPct val="150000"/>
              </a:lnSpc>
            </a:pPr>
            <a:r>
              <a:rPr lang="en-US" sz="2000" b="1" dirty="0">
                <a:latin typeface="Poppins" panose="00000500000000000000" pitchFamily="2" charset="0"/>
                <a:cs typeface="Poppins" panose="00000500000000000000" pitchFamily="2" charset="0"/>
              </a:rPr>
              <a:t>Linux</a:t>
            </a:r>
          </a:p>
          <a:p>
            <a:pPr lvl="1">
              <a:lnSpc>
                <a:spcPct val="150000"/>
              </a:lnSpc>
            </a:pPr>
            <a:r>
              <a:rPr lang="en-US" sz="2000" dirty="0">
                <a:latin typeface="Poppins" panose="00000500000000000000" pitchFamily="2" charset="0"/>
                <a:cs typeface="Poppins" panose="00000500000000000000" pitchFamily="2" charset="0"/>
              </a:rPr>
              <a:t>$ </a:t>
            </a:r>
            <a:r>
              <a:rPr lang="en-US" sz="2000" dirty="0" err="1">
                <a:gradFill>
                  <a:gsLst>
                    <a:gs pos="61049">
                      <a:schemeClr val="tx1"/>
                    </a:gs>
                    <a:gs pos="43000">
                      <a:schemeClr val="tx1"/>
                    </a:gs>
                  </a:gsLst>
                  <a:lin ang="5400000" scaled="0"/>
                </a:gradFill>
                <a:latin typeface="Poppins" panose="00000500000000000000" pitchFamily="2" charset="0"/>
                <a:cs typeface="Poppins" panose="00000500000000000000" pitchFamily="2" charset="0"/>
              </a:rPr>
              <a:t>sudo</a:t>
            </a:r>
            <a:r>
              <a:rPr lang="en-US" sz="2000" dirty="0">
                <a:gradFill>
                  <a:gsLst>
                    <a:gs pos="61049">
                      <a:schemeClr val="tx1"/>
                    </a:gs>
                    <a:gs pos="43000">
                      <a:schemeClr val="tx1"/>
                    </a:gs>
                  </a:gsLst>
                  <a:lin ang="5400000" scaled="0"/>
                </a:gradFill>
                <a:latin typeface="Poppins" panose="00000500000000000000" pitchFamily="2" charset="0"/>
                <a:cs typeface="Poppins" panose="00000500000000000000" pitchFamily="2" charset="0"/>
              </a:rPr>
              <a:t> apt-get install git</a:t>
            </a:r>
          </a:p>
        </p:txBody>
      </p:sp>
      <p:sp>
        <p:nvSpPr>
          <p:cNvPr id="3" name="TextBox 23">
            <a:hlinkClick r:id="rId4"/>
            <a:extLst>
              <a:ext uri="{FF2B5EF4-FFF2-40B4-BE49-F238E27FC236}">
                <a16:creationId xmlns:a16="http://schemas.microsoft.com/office/drawing/2014/main" id="{DF8ACD40-2D50-28E3-C3CE-DA9AB3D2A367}"/>
              </a:ext>
            </a:extLst>
          </p:cNvPr>
          <p:cNvSpPr txBox="1"/>
          <p:nvPr/>
        </p:nvSpPr>
        <p:spPr>
          <a:xfrm>
            <a:off x="10370152" y="6083711"/>
            <a:ext cx="1821848" cy="557589"/>
          </a:xfrm>
          <a:prstGeom prst="rect">
            <a:avLst/>
          </a:prstGeom>
        </p:spPr>
        <p:txBody>
          <a:bodyPr wrap="square" lIns="0" tIns="0" rIns="0" bIns="0" rtlCol="0" anchor="t">
            <a:spAutoFit/>
          </a:bodyPr>
          <a:lstStyle/>
          <a:p>
            <a:pPr algn="ctr">
              <a:lnSpc>
                <a:spcPts val="5190"/>
              </a:lnSpc>
              <a:spcBef>
                <a:spcPct val="0"/>
              </a:spcBef>
            </a:pPr>
            <a:r>
              <a:rPr lang="en-US" sz="1050" dirty="0">
                <a:latin typeface="Poppins" panose="00000500000000000000" pitchFamily="2" charset="0"/>
                <a:cs typeface="Poppins" panose="00000500000000000000" pitchFamily="2" charset="0"/>
                <a:hlinkClick r:id="rId5">
                  <a:extLst>
                    <a:ext uri="{A12FA001-AC4F-418D-AE19-62706E023703}">
                      <ahyp:hlinkClr xmlns:ahyp="http://schemas.microsoft.com/office/drawing/2018/hyperlinkcolor" val="tx"/>
                    </a:ext>
                  </a:extLst>
                </a:hlinkClick>
              </a:rPr>
              <a:t>@mmsalmanfaris</a:t>
            </a:r>
            <a:endParaRPr lang="en-US" sz="105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515536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F8AC3AB-F788-C847-E5FA-90B1B3B50F75}"/>
              </a:ext>
            </a:extLst>
          </p:cNvPr>
          <p:cNvSpPr txBox="1"/>
          <p:nvPr/>
        </p:nvSpPr>
        <p:spPr>
          <a:xfrm>
            <a:off x="1083805" y="3075057"/>
            <a:ext cx="10024390" cy="707886"/>
          </a:xfrm>
          <a:prstGeom prst="rect">
            <a:avLst/>
          </a:prstGeom>
          <a:noFill/>
        </p:spPr>
        <p:txBody>
          <a:bodyPr wrap="square">
            <a:spAutoFit/>
          </a:bodyPr>
          <a:lstStyle/>
          <a:p>
            <a:pPr algn="ctr"/>
            <a:r>
              <a:rPr lang="en-US" sz="4000" dirty="0">
                <a:solidFill>
                  <a:schemeClr val="bg1"/>
                </a:solidFill>
                <a:latin typeface="Poppins" panose="00000500000000000000" pitchFamily="2" charset="0"/>
                <a:cs typeface="Poppins" panose="00000500000000000000" pitchFamily="2" charset="0"/>
                <a:hlinkClick r:id="rId3">
                  <a:extLst>
                    <a:ext uri="{A12FA001-AC4F-418D-AE19-62706E023703}">
                      <ahyp:hlinkClr xmlns:ahyp="http://schemas.microsoft.com/office/drawing/2018/hyperlinkcolor" val="tx"/>
                    </a:ext>
                  </a:extLst>
                </a:hlinkClick>
              </a:rPr>
              <a:t>git-cheat-sheet-education</a:t>
            </a:r>
            <a:r>
              <a:rPr lang="en-US" sz="4000" dirty="0">
                <a:solidFill>
                  <a:schemeClr val="bg1"/>
                </a:solidFill>
                <a:hlinkClick r:id="rId3">
                  <a:extLst>
                    <a:ext uri="{A12FA001-AC4F-418D-AE19-62706E023703}">
                      <ahyp:hlinkClr xmlns:ahyp="http://schemas.microsoft.com/office/drawing/2018/hyperlinkcolor" val="tx"/>
                    </a:ext>
                  </a:extLst>
                </a:hlinkClick>
              </a:rPr>
              <a:t> (github.com)</a:t>
            </a:r>
            <a:endParaRPr lang="en-US" sz="4000" dirty="0">
              <a:solidFill>
                <a:schemeClr val="bg1"/>
              </a:solidFill>
            </a:endParaRPr>
          </a:p>
        </p:txBody>
      </p:sp>
      <p:sp>
        <p:nvSpPr>
          <p:cNvPr id="2" name="TextBox 23">
            <a:hlinkClick r:id="rId4"/>
            <a:extLst>
              <a:ext uri="{FF2B5EF4-FFF2-40B4-BE49-F238E27FC236}">
                <a16:creationId xmlns:a16="http://schemas.microsoft.com/office/drawing/2014/main" id="{434679EF-7A80-5526-00D0-C7C00ACFB3AB}"/>
              </a:ext>
            </a:extLst>
          </p:cNvPr>
          <p:cNvSpPr txBox="1"/>
          <p:nvPr/>
        </p:nvSpPr>
        <p:spPr>
          <a:xfrm>
            <a:off x="10370152" y="6083711"/>
            <a:ext cx="1821848" cy="557589"/>
          </a:xfrm>
          <a:prstGeom prst="rect">
            <a:avLst/>
          </a:prstGeom>
        </p:spPr>
        <p:txBody>
          <a:bodyPr wrap="square" lIns="0" tIns="0" rIns="0" bIns="0" rtlCol="0" anchor="t">
            <a:spAutoFit/>
          </a:bodyPr>
          <a:lstStyle/>
          <a:p>
            <a:pPr algn="ctr">
              <a:lnSpc>
                <a:spcPts val="5190"/>
              </a:lnSpc>
              <a:spcBef>
                <a:spcPct val="0"/>
              </a:spcBef>
            </a:pPr>
            <a:r>
              <a:rPr lang="en-US" sz="1050" dirty="0">
                <a:solidFill>
                  <a:schemeClr val="bg1"/>
                </a:solidFill>
                <a:latin typeface="Poppins" panose="00000500000000000000" pitchFamily="2" charset="0"/>
                <a:cs typeface="Poppins" panose="00000500000000000000" pitchFamily="2" charset="0"/>
                <a:hlinkClick r:id="rId5">
                  <a:extLst>
                    <a:ext uri="{A12FA001-AC4F-418D-AE19-62706E023703}">
                      <ahyp:hlinkClr xmlns:ahyp="http://schemas.microsoft.com/office/drawing/2018/hyperlinkcolor" val="tx"/>
                    </a:ext>
                  </a:extLst>
                </a:hlinkClick>
              </a:rPr>
              <a:t>@mmsalmanfaris</a:t>
            </a:r>
            <a:endParaRPr lang="en-US" sz="1050" dirty="0">
              <a:solidFill>
                <a:schemeClr val="bg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443381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EF97DD-46D4-384C-40CD-8369961EAB8A}"/>
              </a:ext>
            </a:extLst>
          </p:cNvPr>
          <p:cNvSpPr/>
          <p:nvPr/>
        </p:nvSpPr>
        <p:spPr>
          <a:xfrm>
            <a:off x="0" y="0"/>
            <a:ext cx="12192000" cy="172821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4" name="Title 3"/>
          <p:cNvSpPr>
            <a:spLocks noGrp="1"/>
          </p:cNvSpPr>
          <p:nvPr>
            <p:ph type="title"/>
          </p:nvPr>
        </p:nvSpPr>
        <p:spPr>
          <a:xfrm>
            <a:off x="914400" y="551521"/>
            <a:ext cx="10058400" cy="1325563"/>
          </a:xfrm>
        </p:spPr>
        <p:txBody>
          <a:bodyPr/>
          <a:lstStyle/>
          <a:p>
            <a:r>
              <a:rPr lang="en-US" b="1" dirty="0">
                <a:solidFill>
                  <a:schemeClr val="bg1"/>
                </a:solidFill>
                <a:latin typeface="Poppins" panose="00000500000000000000" pitchFamily="2" charset="0"/>
                <a:cs typeface="Poppins" panose="00000500000000000000" pitchFamily="2" charset="0"/>
              </a:rPr>
              <a:t>First-Time Git Configuration</a:t>
            </a:r>
          </a:p>
        </p:txBody>
      </p:sp>
      <p:sp>
        <p:nvSpPr>
          <p:cNvPr id="5" name="Text Placeholder 4"/>
          <p:cNvSpPr>
            <a:spLocks noGrp="1"/>
          </p:cNvSpPr>
          <p:nvPr>
            <p:ph type="body" sz="quarter" idx="10"/>
          </p:nvPr>
        </p:nvSpPr>
        <p:spPr>
          <a:xfrm>
            <a:off x="914400" y="2001076"/>
            <a:ext cx="11018520" cy="4235132"/>
          </a:xfrm>
        </p:spPr>
        <p:txBody>
          <a:bodyPr/>
          <a:lstStyle/>
          <a:p>
            <a:r>
              <a:rPr lang="en-US" dirty="0">
                <a:latin typeface="Poppins" panose="00000500000000000000" pitchFamily="2" charset="0"/>
                <a:cs typeface="Poppins" panose="00000500000000000000" pitchFamily="2" charset="0"/>
              </a:rPr>
              <a:t># sets up Git with your name</a:t>
            </a:r>
          </a:p>
          <a:p>
            <a:r>
              <a:rPr lang="en-US" dirty="0">
                <a:latin typeface="Poppins" panose="00000500000000000000" pitchFamily="2" charset="0"/>
                <a:cs typeface="Poppins" panose="00000500000000000000" pitchFamily="2" charset="0"/>
              </a:rPr>
              <a:t>git config --global user.name "&lt;Your-Full-Name&gt;"</a:t>
            </a:r>
          </a:p>
          <a:p>
            <a:endParaRPr lang="en-US" dirty="0">
              <a:latin typeface="Poppins" panose="00000500000000000000" pitchFamily="2" charset="0"/>
              <a:cs typeface="Poppins" panose="00000500000000000000" pitchFamily="2" charset="0"/>
            </a:endParaRPr>
          </a:p>
          <a:p>
            <a:r>
              <a:rPr lang="en-US" dirty="0">
                <a:latin typeface="Poppins" panose="00000500000000000000" pitchFamily="2" charset="0"/>
                <a:cs typeface="Poppins" panose="00000500000000000000" pitchFamily="2" charset="0"/>
              </a:rPr>
              <a:t># sets up Git with your email</a:t>
            </a:r>
          </a:p>
          <a:p>
            <a:r>
              <a:rPr lang="en-US" dirty="0">
                <a:latin typeface="Poppins" panose="00000500000000000000" pitchFamily="2" charset="0"/>
                <a:cs typeface="Poppins" panose="00000500000000000000" pitchFamily="2" charset="0"/>
              </a:rPr>
              <a:t>git config --global </a:t>
            </a:r>
            <a:r>
              <a:rPr lang="en-US" dirty="0" err="1">
                <a:latin typeface="Poppins" panose="00000500000000000000" pitchFamily="2" charset="0"/>
                <a:cs typeface="Poppins" panose="00000500000000000000" pitchFamily="2" charset="0"/>
              </a:rPr>
              <a:t>user.email</a:t>
            </a:r>
            <a:r>
              <a:rPr lang="en-US" dirty="0">
                <a:latin typeface="Poppins" panose="00000500000000000000" pitchFamily="2" charset="0"/>
                <a:cs typeface="Poppins" panose="00000500000000000000" pitchFamily="2" charset="0"/>
              </a:rPr>
              <a:t> "&lt;your-email-address&gt;"</a:t>
            </a:r>
          </a:p>
          <a:p>
            <a:endParaRPr lang="en-US" dirty="0">
              <a:latin typeface="Poppins" panose="00000500000000000000" pitchFamily="2" charset="0"/>
              <a:cs typeface="Poppins" panose="00000500000000000000" pitchFamily="2" charset="0"/>
            </a:endParaRPr>
          </a:p>
          <a:p>
            <a:r>
              <a:rPr lang="en-US" dirty="0">
                <a:latin typeface="Poppins" panose="00000500000000000000" pitchFamily="2" charset="0"/>
                <a:cs typeface="Poppins" panose="00000500000000000000" pitchFamily="2" charset="0"/>
              </a:rPr>
              <a:t># ensures that Git output is colored</a:t>
            </a:r>
          </a:p>
          <a:p>
            <a:r>
              <a:rPr lang="en-US" dirty="0">
                <a:latin typeface="Poppins" panose="00000500000000000000" pitchFamily="2" charset="0"/>
                <a:cs typeface="Poppins" panose="00000500000000000000" pitchFamily="2" charset="0"/>
              </a:rPr>
              <a:t>git config --global </a:t>
            </a:r>
            <a:r>
              <a:rPr lang="en-US" dirty="0" err="1">
                <a:latin typeface="Poppins" panose="00000500000000000000" pitchFamily="2" charset="0"/>
                <a:cs typeface="Poppins" panose="00000500000000000000" pitchFamily="2" charset="0"/>
              </a:rPr>
              <a:t>color.ui</a:t>
            </a:r>
            <a:r>
              <a:rPr lang="en-US" dirty="0">
                <a:latin typeface="Poppins" panose="00000500000000000000" pitchFamily="2" charset="0"/>
                <a:cs typeface="Poppins" panose="00000500000000000000" pitchFamily="2" charset="0"/>
              </a:rPr>
              <a:t> auto</a:t>
            </a:r>
          </a:p>
          <a:p>
            <a:endParaRPr lang="en-US" dirty="0">
              <a:latin typeface="Poppins" panose="00000500000000000000" pitchFamily="2" charset="0"/>
              <a:cs typeface="Poppins" panose="00000500000000000000" pitchFamily="2" charset="0"/>
            </a:endParaRPr>
          </a:p>
        </p:txBody>
      </p:sp>
      <p:sp>
        <p:nvSpPr>
          <p:cNvPr id="3" name="TextBox 23">
            <a:hlinkClick r:id="rId3"/>
            <a:extLst>
              <a:ext uri="{FF2B5EF4-FFF2-40B4-BE49-F238E27FC236}">
                <a16:creationId xmlns:a16="http://schemas.microsoft.com/office/drawing/2014/main" id="{BC16A2A7-D3F7-C424-A89C-D70BEBD1D113}"/>
              </a:ext>
            </a:extLst>
          </p:cNvPr>
          <p:cNvSpPr txBox="1"/>
          <p:nvPr/>
        </p:nvSpPr>
        <p:spPr>
          <a:xfrm>
            <a:off x="10370152" y="6083711"/>
            <a:ext cx="1821848" cy="557589"/>
          </a:xfrm>
          <a:prstGeom prst="rect">
            <a:avLst/>
          </a:prstGeom>
        </p:spPr>
        <p:txBody>
          <a:bodyPr wrap="square" lIns="0" tIns="0" rIns="0" bIns="0" rtlCol="0" anchor="t">
            <a:spAutoFit/>
          </a:bodyPr>
          <a:lstStyle/>
          <a:p>
            <a:pPr algn="ctr">
              <a:lnSpc>
                <a:spcPts val="5190"/>
              </a:lnSpc>
              <a:spcBef>
                <a:spcPct val="0"/>
              </a:spcBef>
            </a:pPr>
            <a:r>
              <a:rPr lang="en-US" sz="1050" dirty="0">
                <a:latin typeface="Poppins" panose="00000500000000000000" pitchFamily="2" charset="0"/>
                <a:cs typeface="Poppins" panose="00000500000000000000" pitchFamily="2" charset="0"/>
                <a:hlinkClick r:id="rId4">
                  <a:extLst>
                    <a:ext uri="{A12FA001-AC4F-418D-AE19-62706E023703}">
                      <ahyp:hlinkClr xmlns:ahyp="http://schemas.microsoft.com/office/drawing/2018/hyperlinkcolor" val="tx"/>
                    </a:ext>
                  </a:extLst>
                </a:hlinkClick>
              </a:rPr>
              <a:t>@mmsalmanfaris</a:t>
            </a:r>
            <a:endParaRPr lang="en-US" sz="105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63056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back to school">
      <a:dk1>
        <a:sysClr val="windowText" lastClr="000000"/>
      </a:dk1>
      <a:lt1>
        <a:sysClr val="window" lastClr="FFFFFF"/>
      </a:lt1>
      <a:dk2>
        <a:srgbClr val="445EA2"/>
      </a:dk2>
      <a:lt2>
        <a:srgbClr val="EBEBEB"/>
      </a:lt2>
      <a:accent1>
        <a:srgbClr val="4495A2"/>
      </a:accent1>
      <a:accent2>
        <a:srgbClr val="7CA655"/>
      </a:accent2>
      <a:accent3>
        <a:srgbClr val="DFB240"/>
      </a:accent3>
      <a:accent4>
        <a:srgbClr val="DF8C40"/>
      </a:accent4>
      <a:accent5>
        <a:srgbClr val="DF5D40"/>
      </a:accent5>
      <a:accent6>
        <a:srgbClr val="8760AD"/>
      </a:accent6>
      <a:hlink>
        <a:srgbClr val="DF5D40"/>
      </a:hlink>
      <a:folHlink>
        <a:srgbClr val="8760AD"/>
      </a:folHlink>
    </a:clrScheme>
    <a:fontScheme name="Custom 30">
      <a:majorFont>
        <a:latin typeface="Kristen ITC"/>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penHousePresentation_Elementary_Win32_JB_v2" id="{76CC1F8F-1616-4FD5-B5D9-5288357CAB76}" vid="{CCFA5B03-57D1-4BF3-98DD-85D1A7F0AA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04EE7CA-01E4-4C36-A155-A254FEC02701}">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8882fcd3-a902-4219-bcef-bb2726691434" xsi:nil="true"/>
    <_activity xmlns="8882fcd3-a902-4219-bcef-bb272669143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B70875F8A162F4281B25BED318E0D04" ma:contentTypeVersion="16" ma:contentTypeDescription="Create a new document." ma:contentTypeScope="" ma:versionID="15968fd430609c8262933dc94c0599f6">
  <xsd:schema xmlns:xsd="http://www.w3.org/2001/XMLSchema" xmlns:xs="http://www.w3.org/2001/XMLSchema" xmlns:p="http://schemas.microsoft.com/office/2006/metadata/properties" xmlns:ns3="8882fcd3-a902-4219-bcef-bb2726691434" xmlns:ns4="32baed4a-51d4-41c7-8bbd-49e13508bcc4" targetNamespace="http://schemas.microsoft.com/office/2006/metadata/properties" ma:root="true" ma:fieldsID="273952e2207286055fa540176239cd1b" ns3:_="" ns4:_="">
    <xsd:import namespace="8882fcd3-a902-4219-bcef-bb2726691434"/>
    <xsd:import namespace="32baed4a-51d4-41c7-8bbd-49e13508bcc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Location" minOccurs="0"/>
                <xsd:element ref="ns3:_activity" minOccurs="0"/>
                <xsd:element ref="ns3:MediaServiceObjectDetectorVersion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82fcd3-a902-4219-bcef-bb27266914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2baed4a-51d4-41c7-8bbd-49e13508bcc4"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4EED2D-C894-47C4-9CDD-55EC03B2713B}">
  <ds:schemaRefs>
    <ds:schemaRef ds:uri="32baed4a-51d4-41c7-8bbd-49e13508bcc4"/>
    <ds:schemaRef ds:uri="http://schemas.microsoft.com/office/infopath/2007/PartnerControls"/>
    <ds:schemaRef ds:uri="http://purl.org/dc/elements/1.1/"/>
    <ds:schemaRef ds:uri="http://purl.org/dc/terms/"/>
    <ds:schemaRef ds:uri="http://schemas.microsoft.com/office/2006/documentManagement/types"/>
    <ds:schemaRef ds:uri="http://schemas.openxmlformats.org/package/2006/metadata/core-properties"/>
    <ds:schemaRef ds:uri="http://purl.org/dc/dcmitype/"/>
    <ds:schemaRef ds:uri="8882fcd3-a902-4219-bcef-bb2726691434"/>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83093EB-75FC-407A-8D58-D25EE2478E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82fcd3-a902-4219-bcef-bb2726691434"/>
    <ds:schemaRef ds:uri="32baed4a-51d4-41c7-8bbd-49e13508bc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8431A9B-4B87-4F2F-AB9E-CAE6A6729B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Open house presentation</Template>
  <TotalTime>2457</TotalTime>
  <Words>1635</Words>
  <Application>Microsoft Office PowerPoint</Application>
  <PresentationFormat>Widescreen</PresentationFormat>
  <Paragraphs>176</Paragraphs>
  <Slides>19</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Consolas</vt:lpstr>
      <vt:lpstr>Kristen ITC</vt:lpstr>
      <vt:lpstr>Poppins</vt:lpstr>
      <vt:lpstr>Poppins Bold</vt:lpstr>
      <vt:lpstr>Quire Sans</vt:lpstr>
      <vt:lpstr>Segoe UI</vt:lpstr>
      <vt:lpstr>Office Theme</vt:lpstr>
      <vt:lpstr>PowerPoint Presentation</vt:lpstr>
      <vt:lpstr>PowerPoint Presentation</vt:lpstr>
      <vt:lpstr>PowerPoint Presentation</vt:lpstr>
      <vt:lpstr>What is Version Control?</vt:lpstr>
      <vt:lpstr>Version Control Systems (VCS)</vt:lpstr>
      <vt:lpstr>Most Popular Version Control Systems</vt:lpstr>
      <vt:lpstr>How to get Git?</vt:lpstr>
      <vt:lpstr>PowerPoint Presentation</vt:lpstr>
      <vt:lpstr>First-Time Git Configuration</vt:lpstr>
      <vt:lpstr>PowerPoint Presentation</vt:lpstr>
      <vt:lpstr>Initializing a Local Git Repository</vt:lpstr>
      <vt:lpstr>How does Git work?</vt:lpstr>
      <vt:lpstr>Git Add</vt:lpstr>
      <vt:lpstr>Git Commit</vt:lpstr>
      <vt:lpstr>Reviewing the Repository’s History</vt:lpstr>
      <vt:lpstr>Reviewing the Repository’s History</vt:lpstr>
      <vt:lpstr>PowerPoint Presentation</vt:lpstr>
      <vt:lpstr>How does Git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Aziz</dc:creator>
  <cp:lastModifiedBy>Mohamed Mafaas Salman Faaris</cp:lastModifiedBy>
  <cp:revision>35</cp:revision>
  <dcterms:created xsi:type="dcterms:W3CDTF">2023-09-16T15:23:39Z</dcterms:created>
  <dcterms:modified xsi:type="dcterms:W3CDTF">2024-08-10T18:19:28Z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0x010100EB70875F8A162F4281B25BED318E0D04</vt:lpwstr>
  </property>
</Properties>
</file>