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60" r:id="rId4"/>
    <p:sldId id="263" r:id="rId5"/>
    <p:sldId id="264" r:id="rId6"/>
    <p:sldId id="265" r:id="rId7"/>
    <p:sldId id="266" r:id="rId8"/>
    <p:sldId id="267" r:id="rId9"/>
    <p:sldId id="269" r:id="rId10"/>
    <p:sldId id="268" r:id="rId11"/>
    <p:sldId id="261" r:id="rId12"/>
    <p:sldId id="257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C5440-4FDD-47FF-8032-6971E225F13B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F5B0C-F23E-494C-84F7-890DAC41F74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C5440-4FDD-47FF-8032-6971E225F13B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F5B0C-F23E-494C-84F7-890DAC41F7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C5440-4FDD-47FF-8032-6971E225F13B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F5B0C-F23E-494C-84F7-890DAC41F7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C5440-4FDD-47FF-8032-6971E225F13B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F5B0C-F23E-494C-84F7-890DAC41F7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C5440-4FDD-47FF-8032-6971E225F13B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F5B0C-F23E-494C-84F7-890DAC41F74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C5440-4FDD-47FF-8032-6971E225F13B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F5B0C-F23E-494C-84F7-890DAC41F7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C5440-4FDD-47FF-8032-6971E225F13B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F5B0C-F23E-494C-84F7-890DAC41F7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C5440-4FDD-47FF-8032-6971E225F13B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4F5B0C-F23E-494C-84F7-890DAC41F74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C5440-4FDD-47FF-8032-6971E225F13B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F5B0C-F23E-494C-84F7-890DAC41F7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C5440-4FDD-47FF-8032-6971E225F13B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14F5B0C-F23E-494C-84F7-890DAC41F7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0C9C5440-4FDD-47FF-8032-6971E225F13B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F5B0C-F23E-494C-84F7-890DAC41F7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C9C5440-4FDD-47FF-8032-6971E225F13B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14F5B0C-F23E-494C-84F7-890DAC41F747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3200400"/>
          </a:xfrm>
        </p:spPr>
        <p:txBody>
          <a:bodyPr>
            <a:normAutofit/>
          </a:bodyPr>
          <a:lstStyle/>
          <a:p>
            <a:r>
              <a:rPr lang="en-US" sz="8800" dirty="0" smtClean="0">
                <a:solidFill>
                  <a:schemeClr val="tx1"/>
                </a:solidFill>
              </a:rPr>
              <a:t>Welcome</a:t>
            </a:r>
            <a:endParaRPr lang="en-US" sz="8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6600" y="3886200"/>
            <a:ext cx="5410200" cy="2438400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sz="2800" dirty="0" smtClean="0"/>
              <a:t>M </a:t>
            </a:r>
            <a:r>
              <a:rPr lang="en-US" sz="2800" dirty="0" err="1" smtClean="0"/>
              <a:t>M</a:t>
            </a:r>
            <a:r>
              <a:rPr lang="en-US" sz="2800" dirty="0" smtClean="0"/>
              <a:t> </a:t>
            </a:r>
            <a:r>
              <a:rPr lang="en-US" sz="2800" dirty="0" err="1" smtClean="0"/>
              <a:t>Shaifur</a:t>
            </a:r>
            <a:r>
              <a:rPr lang="en-US" sz="2800" dirty="0" smtClean="0"/>
              <a:t> Rahman</a:t>
            </a:r>
          </a:p>
          <a:p>
            <a:pPr algn="r"/>
            <a:r>
              <a:rPr lang="en-US" sz="2800" dirty="0" smtClean="0"/>
              <a:t>ID#13301052</a:t>
            </a:r>
          </a:p>
          <a:p>
            <a:pPr algn="r"/>
            <a:r>
              <a:rPr lang="en-US" sz="2800" dirty="0" smtClean="0"/>
              <a:t>CSE, BRAC University</a:t>
            </a:r>
            <a:endParaRPr lang="en-US" sz="2800" dirty="0" smtClean="0"/>
          </a:p>
          <a:p>
            <a:pPr algn="r"/>
            <a:r>
              <a:rPr lang="en-US" sz="2800" dirty="0" smtClean="0"/>
              <a:t>Supervised by</a:t>
            </a:r>
          </a:p>
          <a:p>
            <a:pPr algn="r"/>
            <a:r>
              <a:rPr lang="en-US" sz="2800" dirty="0" err="1" smtClean="0"/>
              <a:t>Moin</a:t>
            </a:r>
            <a:r>
              <a:rPr lang="en-US" sz="2800" dirty="0" smtClean="0"/>
              <a:t> </a:t>
            </a:r>
            <a:r>
              <a:rPr lang="en-US" sz="2800" dirty="0" err="1" smtClean="0"/>
              <a:t>Mostakim</a:t>
            </a:r>
            <a:endParaRPr lang="en-US" sz="2800" dirty="0" smtClean="0"/>
          </a:p>
          <a:p>
            <a:pPr algn="r"/>
            <a:r>
              <a:rPr lang="en-US" sz="2800" dirty="0" smtClean="0"/>
              <a:t>Lecturer, </a:t>
            </a:r>
            <a:r>
              <a:rPr lang="en-US" sz="2800" smtClean="0"/>
              <a:t>BRAC University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8724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Analysis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11" y="1337965"/>
            <a:ext cx="7477983" cy="3005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9600" y="4948535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Computational time is proposition to Number of Epoch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00200" y="1903274"/>
            <a:ext cx="5943600" cy="1754326"/>
          </a:xfrm>
          <a:prstGeom prst="rect">
            <a:avLst/>
          </a:prstGeom>
          <a:solidFill>
            <a:srgbClr val="00B050">
              <a:alpha val="3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Highest </a:t>
            </a:r>
          </a:p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Accuracy is </a:t>
            </a:r>
          </a:p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88.67%</a:t>
            </a:r>
          </a:p>
        </p:txBody>
      </p:sp>
    </p:spTree>
    <p:extLst>
      <p:ext uri="{BB962C8B-B14F-4D97-AF65-F5344CB8AC3E}">
        <p14:creationId xmlns:p14="http://schemas.microsoft.com/office/powerpoint/2010/main" val="414808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Implemented </a:t>
            </a:r>
            <a:r>
              <a:rPr lang="en-US" dirty="0"/>
              <a:t>BLRPS using CNN</a:t>
            </a:r>
          </a:p>
          <a:p>
            <a:r>
              <a:rPr lang="en-US" dirty="0" smtClean="0"/>
              <a:t>Benchmark Dataset Creation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35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/>
              <a:t>Improvement on </a:t>
            </a:r>
            <a:r>
              <a:rPr lang="en-US" smtClean="0"/>
              <a:t>Dataset</a:t>
            </a:r>
          </a:p>
          <a:p>
            <a:r>
              <a:rPr lang="en-US" dirty="0" smtClean="0"/>
              <a:t>Compare with Other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25931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828800"/>
            <a:ext cx="8153400" cy="1447800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/>
              <a:t>Thank you !</a:t>
            </a:r>
            <a:endParaRPr lang="en-US" sz="9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657600"/>
            <a:ext cx="8153400" cy="914400"/>
          </a:xfrm>
        </p:spPr>
        <p:txBody>
          <a:bodyPr>
            <a:normAutofit/>
          </a:bodyPr>
          <a:lstStyle/>
          <a:p>
            <a:pPr marL="36576" indent="0" algn="ctr">
              <a:buNone/>
            </a:pPr>
            <a:r>
              <a:rPr lang="en-US" sz="3600" dirty="0" smtClean="0"/>
              <a:t>Questions 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1986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Topic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525963"/>
          </a:xfrm>
        </p:spPr>
        <p:txBody>
          <a:bodyPr>
            <a:normAutofit/>
          </a:bodyPr>
          <a:lstStyle/>
          <a:p>
            <a:pPr marL="36576" indent="0" algn="ctr">
              <a:buNone/>
            </a:pPr>
            <a:endParaRPr lang="en-US" sz="3200" dirty="0" smtClean="0"/>
          </a:p>
          <a:p>
            <a:pPr marL="36576" indent="0" algn="ctr">
              <a:buNone/>
            </a:pPr>
            <a:r>
              <a:rPr lang="en-US" sz="3200" dirty="0" smtClean="0"/>
              <a:t>Bangla License Plate Recognition System Using </a:t>
            </a:r>
          </a:p>
          <a:p>
            <a:pPr marL="36576" indent="0" algn="ctr">
              <a:buNone/>
            </a:pPr>
            <a:r>
              <a:rPr lang="en-US" sz="3200" dirty="0" smtClean="0"/>
              <a:t>Convolutional Neural Network(CNN)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9929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Means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License Plate Recognition System </a:t>
            </a:r>
          </a:p>
          <a:p>
            <a:r>
              <a:rPr lang="en-US" dirty="0" smtClean="0"/>
              <a:t>Convolutional Neural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7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525963"/>
          </a:xfrm>
        </p:spPr>
        <p:txBody>
          <a:bodyPr/>
          <a:lstStyle/>
          <a:p>
            <a:r>
              <a:rPr lang="en-US" dirty="0" smtClean="0"/>
              <a:t>Construct Dataset of Bangla License Plate (BLP)</a:t>
            </a:r>
          </a:p>
          <a:p>
            <a:r>
              <a:rPr lang="en-US" dirty="0" smtClean="0"/>
              <a:t>Implement a System for BLP Recognition using Convolutional Neural Network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48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Dataset Construction Process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132610" y="2857500"/>
            <a:ext cx="6944590" cy="1409700"/>
            <a:chOff x="1042555" y="2857500"/>
            <a:chExt cx="6944590" cy="1409700"/>
          </a:xfrm>
        </p:grpSpPr>
        <p:sp>
          <p:nvSpPr>
            <p:cNvPr id="5" name="Rounded Rectangle 4"/>
            <p:cNvSpPr/>
            <p:nvPr/>
          </p:nvSpPr>
          <p:spPr>
            <a:xfrm>
              <a:off x="1042555" y="2857500"/>
              <a:ext cx="1624445" cy="14097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Image 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Capture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657600" y="2857500"/>
              <a:ext cx="1676400" cy="14097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License Plate Crop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348845" y="2857500"/>
              <a:ext cx="1638300" cy="14097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32px X 32px character slicing 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2667000" y="3429000"/>
              <a:ext cx="9906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5334000" y="3429000"/>
              <a:ext cx="9906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295400" y="4800600"/>
            <a:ext cx="678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Figure: Dataset Construction Process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4808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57200" y="4800600"/>
            <a:ext cx="8458200" cy="1447800"/>
          </a:xfrm>
          <a:prstGeom prst="round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062437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Post Processing  Steps of Dataset</a:t>
            </a:r>
            <a:endParaRPr lang="en-US" dirty="0"/>
          </a:p>
        </p:txBody>
      </p:sp>
      <p:pic>
        <p:nvPicPr>
          <p:cNvPr id="1027" name="Picture 3" descr="G:\BRACU-Academia\Thesis-work\final-work\sample-license-plat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/>
          <a:stretch/>
        </p:blipFill>
        <p:spPr bwMode="auto">
          <a:xfrm>
            <a:off x="4840474" y="1828800"/>
            <a:ext cx="2893436" cy="178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:\BRACU-Academia\Thesis-work\final-work\sample-full-image-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3124200" cy="234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3810000" y="2590800"/>
            <a:ext cx="9144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 descr="G:\BRACU-Academia\Thesis-work\final-work\DataSet\1\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181600"/>
            <a:ext cx="639127" cy="63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:\BRACU-Academia\Thesis-work\final-work\DataSet\5\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181600"/>
            <a:ext cx="639127" cy="63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G:\BRACU-Academia\Thesis-work\final-work\DataSet\5\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181600"/>
            <a:ext cx="639127" cy="63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G:\BRACU-Academia\Thesis-work\final-work\DataSet\2\3.jpg"/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5200564"/>
            <a:ext cx="639126" cy="63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:\BRACU-Academia\Thesis-work\final-work\DataSet\5\5-IMG_2704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5181600"/>
            <a:ext cx="639127" cy="63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G:\BRACU-Academia\Thesis-work\final-work\DataSet\9\IMG_1446-1111111111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5181602"/>
            <a:ext cx="639125" cy="63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:\BRACU-Academia\Thesis-work\final-work\DataSet\10\0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181602"/>
            <a:ext cx="639125" cy="63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G:\BRACU-Academia\Thesis-work\final-work\DataSet\11\0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181602"/>
            <a:ext cx="639125" cy="63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:\BRACU-Academia\Thesis-work\final-work\DataSet\12\IMG_1446-1211111221d121111111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875" y="5181602"/>
            <a:ext cx="639125" cy="63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G:\BRACU-Academia\Thesis-work\final-work\DataSet\13\IMG_1446-1252121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075" y="5181602"/>
            <a:ext cx="639125" cy="63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own Arrow 6"/>
          <p:cNvSpPr/>
          <p:nvPr/>
        </p:nvSpPr>
        <p:spPr>
          <a:xfrm>
            <a:off x="5958362" y="3733800"/>
            <a:ext cx="518638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8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System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3400" y="1752600"/>
            <a:ext cx="7620000" cy="3501736"/>
            <a:chOff x="990605" y="381000"/>
            <a:chExt cx="7620000" cy="3501736"/>
          </a:xfrm>
        </p:grpSpPr>
        <p:cxnSp>
          <p:nvCxnSpPr>
            <p:cNvPr id="5" name="Straight Arrow Connector 4"/>
            <p:cNvCxnSpPr>
              <a:stCxn id="10" idx="2"/>
              <a:endCxn id="11" idx="0"/>
            </p:cNvCxnSpPr>
            <p:nvPr/>
          </p:nvCxnSpPr>
          <p:spPr>
            <a:xfrm>
              <a:off x="4800605" y="1143000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>
              <a:stCxn id="11" idx="2"/>
              <a:endCxn id="12" idx="0"/>
            </p:cNvCxnSpPr>
            <p:nvPr/>
          </p:nvCxnSpPr>
          <p:spPr>
            <a:xfrm>
              <a:off x="4800605" y="2438400"/>
              <a:ext cx="13850" cy="3648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3" idx="3"/>
              <a:endCxn id="12" idx="1"/>
            </p:cNvCxnSpPr>
            <p:nvPr/>
          </p:nvCxnSpPr>
          <p:spPr>
            <a:xfrm>
              <a:off x="2590805" y="3342986"/>
              <a:ext cx="6234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12" idx="3"/>
              <a:endCxn id="14" idx="1"/>
            </p:cNvCxnSpPr>
            <p:nvPr/>
          </p:nvCxnSpPr>
          <p:spPr>
            <a:xfrm>
              <a:off x="6414655" y="3342986"/>
              <a:ext cx="5957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990605" y="381000"/>
              <a:ext cx="7620000" cy="3501736"/>
              <a:chOff x="990605" y="381000"/>
              <a:chExt cx="7620000" cy="350173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3429004" y="381000"/>
                <a:ext cx="2743201" cy="7620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Sliced Images as Training Dataset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3429004" y="1600200"/>
                <a:ext cx="2743201" cy="8382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Convolutional Neural Network Training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3214255" y="2803236"/>
                <a:ext cx="3200400" cy="1079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Layer-6 BLP CNN Recognition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990605" y="2803236"/>
                <a:ext cx="1600200" cy="1079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Test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Image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7010405" y="2803236"/>
                <a:ext cx="1600200" cy="1079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Recognition of 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Image class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4808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Convolutional Neural Network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5000"/>
            <a:ext cx="7874187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4400" y="52578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Figure: Overall Architecture of the CNN Network used in this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48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Result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9200" y="2381935"/>
            <a:ext cx="3133725" cy="26377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1" y="2381935"/>
            <a:ext cx="3222320" cy="26377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171512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100 Epoch        	    	           1000 Epoch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52600" y="54102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Figure: Iteration </a:t>
            </a:r>
            <a:r>
              <a:rPr lang="en-US" dirty="0" err="1" smtClean="0"/>
              <a:t>vs</a:t>
            </a:r>
            <a:r>
              <a:rPr lang="en-US" dirty="0" smtClean="0"/>
              <a:t> Error 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35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172</TotalTime>
  <Words>172</Words>
  <Application>Microsoft Office PowerPoint</Application>
  <PresentationFormat>On-screen Show (4:3)</PresentationFormat>
  <Paragraphs>53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Technic</vt:lpstr>
      <vt:lpstr>Welcome</vt:lpstr>
      <vt:lpstr>Topic</vt:lpstr>
      <vt:lpstr>What Does it Means ?</vt:lpstr>
      <vt:lpstr>Objective</vt:lpstr>
      <vt:lpstr>Our Approach</vt:lpstr>
      <vt:lpstr>Post Processing  Steps of Dataset</vt:lpstr>
      <vt:lpstr>Overall System Workflow</vt:lpstr>
      <vt:lpstr>Convolutional Neural Network</vt:lpstr>
      <vt:lpstr>Experiment Result</vt:lpstr>
      <vt:lpstr>Result Analysis</vt:lpstr>
      <vt:lpstr>Conclusion</vt:lpstr>
      <vt:lpstr>Future Scope</vt:lpstr>
      <vt:lpstr>Thank you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Shaifur Rahman</dc:creator>
  <cp:lastModifiedBy>Shaifur Rahman</cp:lastModifiedBy>
  <cp:revision>14</cp:revision>
  <dcterms:created xsi:type="dcterms:W3CDTF">2017-12-24T02:38:17Z</dcterms:created>
  <dcterms:modified xsi:type="dcterms:W3CDTF">2018-09-03T19:02:43Z</dcterms:modified>
</cp:coreProperties>
</file>