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8D666-E834-440F-BE75-CABAED3883C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8B21-3553-4267-9808-4EA7F0FD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8B21-3553-4267-9808-4EA7F0FD6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647F-1B39-4249-B175-83F0E706E1AA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314B-BE02-4A42-9732-C40D7EC8C450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14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314B-BE02-4A42-9732-C40D7EC8C450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50102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314B-BE02-4A42-9732-C40D7EC8C450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008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314B-BE02-4A42-9732-C40D7EC8C450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26041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314B-BE02-4A42-9732-C40D7EC8C450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27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F0A3-374F-4A62-96D7-8A5D2470E076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D507-D783-4BC1-B260-85792F5B718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6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23A9-ABC1-4B8F-87EC-3F8CBCE68129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0B40-B1AC-4EC3-9639-FFE55260C80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B7C7-7D51-4FE1-9B48-8C4AD6026345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2E1A-7976-47D1-88C8-EC49DDD43F93}" type="datetime1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7A71-17C6-4EBF-9F88-4764FB7141FC}" type="datetime1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0E1-733A-453E-B40A-0E72597B48C9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DC0F-5D8B-47EF-8C48-B3139C63CADA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FDB-085B-4AE6-B6F3-D9EF50D00C78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314B-BE02-4A42-9732-C40D7EC8C450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C410B4-20C9-4CFD-B4BB-64BD2080E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Point Presentation for CSE101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Introduction to Computer Science</a:t>
            </a:r>
          </a:p>
          <a:p>
            <a:r>
              <a:rPr lang="en-US" sz="3600" dirty="0" smtClean="0"/>
              <a:t>Presented by </a:t>
            </a:r>
          </a:p>
          <a:p>
            <a:r>
              <a:rPr lang="en-US" sz="3600" dirty="0" smtClean="0"/>
              <a:t>X, Y, Z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56215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2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 </a:t>
            </a:r>
            <a:r>
              <a:rPr lang="en-US" dirty="0" smtClean="0"/>
              <a:t>Literature review</a:t>
            </a:r>
          </a:p>
          <a:p>
            <a:r>
              <a:rPr lang="en-US" dirty="0"/>
              <a:t> P</a:t>
            </a:r>
            <a:r>
              <a:rPr lang="en-US" dirty="0" smtClean="0"/>
              <a:t>roposed model</a:t>
            </a:r>
          </a:p>
          <a:p>
            <a:r>
              <a:rPr lang="en-US" dirty="0"/>
              <a:t> </a:t>
            </a:r>
            <a:r>
              <a:rPr lang="en-US" dirty="0" smtClean="0"/>
              <a:t>Results and  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Aim objectives</a:t>
            </a:r>
            <a:endParaRPr lang="en-US" dirty="0" smtClean="0"/>
          </a:p>
          <a:p>
            <a:r>
              <a:rPr lang="en-US" dirty="0" smtClean="0"/>
              <a:t>Description of subject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	</a:t>
            </a:r>
            <a:r>
              <a:rPr lang="en-US" dirty="0" smtClean="0"/>
              <a:t>idea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 implications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relevance to our real life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</a:p>
          <a:p>
            <a:pPr marL="457200" lvl="1" indent="0">
              <a:buNone/>
            </a:pPr>
            <a:r>
              <a:rPr lang="en-US" dirty="0" smtClean="0"/>
              <a:t>Discussion about the field- starting  from the invention/development to present date</a:t>
            </a:r>
          </a:p>
          <a:p>
            <a:r>
              <a:rPr lang="en-US" dirty="0"/>
              <a:t> C</a:t>
            </a:r>
            <a:r>
              <a:rPr lang="en-US" dirty="0" smtClean="0"/>
              <a:t>urrent trend of proposed field</a:t>
            </a:r>
          </a:p>
          <a:p>
            <a:r>
              <a:rPr lang="en-US" dirty="0"/>
              <a:t> </a:t>
            </a:r>
            <a:r>
              <a:rPr lang="en-US" dirty="0" smtClean="0"/>
              <a:t>Statistical data or analysis can be included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Explanation of proposed model with suitable diagrams, flow charts, relational model, mathematical equations(if needed), smart art and so 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of outcomes of the proposed model</a:t>
            </a:r>
          </a:p>
          <a:p>
            <a:r>
              <a:rPr lang="en-US" dirty="0" smtClean="0"/>
              <a:t>Presentation of data generated by using </a:t>
            </a:r>
            <a:r>
              <a:rPr lang="en-US" dirty="0" smtClean="0"/>
              <a:t>the proposed model</a:t>
            </a:r>
            <a:r>
              <a:rPr lang="en-US" dirty="0" smtClean="0"/>
              <a:t> as evidence for the validation of the model.</a:t>
            </a:r>
          </a:p>
          <a:p>
            <a:r>
              <a:rPr lang="en-US" dirty="0"/>
              <a:t> </a:t>
            </a:r>
            <a:r>
              <a:rPr lang="en-US" dirty="0" smtClean="0"/>
              <a:t>Presentation of quantitative analysis of the results(if possible)</a:t>
            </a:r>
            <a:endParaRPr lang="en-US" dirty="0"/>
          </a:p>
          <a:p>
            <a:r>
              <a:rPr lang="en-US" dirty="0" smtClean="0"/>
              <a:t> so 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Concluding remarks based on the analysis </a:t>
            </a:r>
          </a:p>
          <a:p>
            <a:r>
              <a:rPr lang="en-US" dirty="0" smtClean="0"/>
              <a:t>Indicating strength and weakness of the model</a:t>
            </a:r>
          </a:p>
          <a:p>
            <a:r>
              <a:rPr lang="en-US" dirty="0" smtClean="0"/>
              <a:t>Further directions of overcoming the limitations(if possible)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Citation of related works mention in the presentation such as books, articles, conference proceedings and other published works-</a:t>
            </a:r>
          </a:p>
          <a:p>
            <a:pPr marL="0" indent="0">
              <a:buNone/>
            </a:pPr>
            <a:r>
              <a:rPr lang="en-US" dirty="0" smtClean="0"/>
              <a:t>[1]</a:t>
            </a:r>
          </a:p>
          <a:p>
            <a:pPr marL="0" indent="0">
              <a:buNone/>
            </a:pPr>
            <a:r>
              <a:rPr lang="en-US" dirty="0" smtClean="0"/>
              <a:t>[2]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Name, 101020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10B4-20C9-4CFD-B4BB-64BD2080E7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221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Microsoft Equation 3.0</vt:lpstr>
      <vt:lpstr>Power Point Presentation for CSE101</vt:lpstr>
      <vt:lpstr>Contents</vt:lpstr>
      <vt:lpstr>Introduction</vt:lpstr>
      <vt:lpstr>Literature Review</vt:lpstr>
      <vt:lpstr>Proposed model </vt:lpstr>
      <vt:lpstr>Results and discussion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for CSE101</dc:title>
  <dc:creator>Dr. Md. Ashraful alam</dc:creator>
  <cp:lastModifiedBy>Dr. Md. Ashraful alam</cp:lastModifiedBy>
  <cp:revision>8</cp:revision>
  <dcterms:created xsi:type="dcterms:W3CDTF">2017-11-22T09:50:11Z</dcterms:created>
  <dcterms:modified xsi:type="dcterms:W3CDTF">2017-11-22T10:45:31Z</dcterms:modified>
</cp:coreProperties>
</file>