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9" r:id="rId6"/>
    <p:sldId id="276" r:id="rId7"/>
    <p:sldId id="280" r:id="rId8"/>
    <p:sldId id="277" r:id="rId9"/>
    <p:sldId id="281" r:id="rId10"/>
    <p:sldId id="278" r:id="rId11"/>
    <p:sldId id="282" r:id="rId12"/>
    <p:sldId id="27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5A1EDA-2878-4DFB-B632-9E9EE3B5C6BF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DBCD6D-E42A-40EB-9856-92A25EB2D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1981-190F-49C4-A388-453EF82A1457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5EAA-322B-4626-ADF5-87CD7E7A47DE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F0F2-7F2D-4A1C-8245-59ACEEAD47CA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39F7-FE9A-43C8-94DE-FD302FD8E4EE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C042-9086-4120-A62F-95EA2620CDEF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9EDD-988E-4D48-A17A-E26E8842CA0D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13E-A676-4189-A634-0D2F18395234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9F7-7334-4F56-B6F1-EC4B5F690AAB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483-5B03-49FE-B5ED-E5408274CF27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4B3B-501A-4CC3-A2CD-9678D7392C77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565910-4981-44E3-BEAD-818868646AA7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10442C-6B3A-4C87-A9E8-C92D7E450DD5}" type="datetime1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75656" y="352551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5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Revision on Finding Roots of Non-linear Equations </a:t>
            </a:r>
            <a:endParaRPr lang="bn-BD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r>
              <a:rPr lang="bn-BD" sz="2000" dirty="0" smtClean="0">
                <a:solidFill>
                  <a:srgbClr val="FFFF00"/>
                </a:solidFill>
              </a:rPr>
              <a:t>Dr.</a:t>
            </a:r>
            <a:r>
              <a:rPr lang="bn-BD" sz="3600" dirty="0" smtClean="0">
                <a:solidFill>
                  <a:srgbClr val="FFFF00"/>
                </a:solidFill>
              </a:rPr>
              <a:t> </a:t>
            </a:r>
            <a:r>
              <a:rPr lang="bn-BD" sz="2000" dirty="0" smtClean="0">
                <a:solidFill>
                  <a:srgbClr val="FFFF00"/>
                </a:solidFill>
              </a:rPr>
              <a:t>S. M. Lutful Kabir</a:t>
            </a:r>
            <a:r>
              <a:rPr lang="bn-BD" sz="2000" dirty="0" smtClean="0">
                <a:solidFill>
                  <a:schemeClr val="tx1"/>
                </a:solidFill>
              </a:rPr>
              <a:t/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bn-BD" sz="2000" dirty="0" smtClean="0">
                <a:solidFill>
                  <a:schemeClr val="tx1"/>
                </a:solidFill>
              </a:rPr>
              <a:t>Visiting Professor, BRAC University</a:t>
            </a:r>
          </a:p>
          <a:p>
            <a:r>
              <a:rPr lang="bn-BD" sz="2000" dirty="0" smtClean="0">
                <a:solidFill>
                  <a:schemeClr val="tx1"/>
                </a:solidFill>
              </a:rPr>
              <a:t>&amp; Professor (On-leave), BUET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Bi-section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3 </a:t>
            </a:r>
            <a:r>
              <a:rPr lang="en-US" i="1" dirty="0" smtClean="0"/>
              <a:t>- x</a:t>
            </a:r>
            <a:r>
              <a:rPr lang="en-US" i="1" baseline="30000" dirty="0" smtClean="0"/>
              <a:t>2 </a:t>
            </a:r>
            <a:r>
              <a:rPr lang="en-US" i="1" dirty="0" smtClean="0"/>
              <a:t>- 11x + 12 = 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 </a:t>
            </a:r>
            <a:r>
              <a:rPr lang="en-US" i="1" dirty="0" smtClean="0"/>
              <a:t>= -6.2,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baseline="-25000" dirty="0" smtClean="0"/>
              <a:t> </a:t>
            </a:r>
            <a:r>
              <a:rPr lang="en-US" i="1" dirty="0" smtClean="0"/>
              <a:t>= -2.8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498011"/>
          <a:ext cx="86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071702"/>
                <a:gridCol w="2071702"/>
                <a:gridCol w="2000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Iteration Count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% Error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f(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37.78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-49.87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-3.65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23.29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-9.7996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-3.23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13.18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3.5324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-2.6228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3.19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0.5789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1.57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-0.9905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0.79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-0.1980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0.40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0.1924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0.20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-0.0023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0.0992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0.0952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542139"/>
            <a:ext cx="5507719" cy="27432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BRAC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376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bn-BD" sz="6600" dirty="0" smtClean="0">
                <a:solidFill>
                  <a:schemeClr val="tx1"/>
                </a:solidFill>
              </a:rPr>
              <a:t>Thanks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Bracketing Methods</a:t>
            </a:r>
          </a:p>
          <a:p>
            <a:pPr lvl="1"/>
            <a:r>
              <a:rPr lang="en-US" dirty="0" smtClean="0"/>
              <a:t>Bisection Method</a:t>
            </a:r>
          </a:p>
          <a:p>
            <a:pPr lvl="1"/>
            <a:r>
              <a:rPr lang="en-US" dirty="0" smtClean="0"/>
              <a:t>False Position Method</a:t>
            </a:r>
          </a:p>
          <a:p>
            <a:r>
              <a:rPr lang="en-US" dirty="0" smtClean="0"/>
              <a:t>Open End Methods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Secant’s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the Four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714488"/>
          <a:ext cx="864396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55"/>
                <a:gridCol w="1986932"/>
                <a:gridCol w="1989921"/>
                <a:gridCol w="1624854"/>
                <a:gridCol w="1571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Points of Comparison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Bisection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Position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Newton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Raphson’s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Secant’s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initial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Initial test required?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Fundamental formula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Method of determining the New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M=f(x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)f(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&lt;0, 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M&gt;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 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 bisection (only replace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i-1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Convergence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Guaranteed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7562809" y="3571876"/>
          <a:ext cx="1564018" cy="428628"/>
        </p:xfrm>
        <a:graphic>
          <a:graphicData uri="http://schemas.openxmlformats.org/presentationml/2006/ole">
            <p:oleObj spid="_x0000_s202754" name="Equation" r:id="rId3" imgW="1574640" imgH="431640" progId="Equation.3">
              <p:embed/>
            </p:oleObj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023910" y="3547900"/>
          <a:ext cx="1292229" cy="535617"/>
        </p:xfrm>
        <a:graphic>
          <a:graphicData uri="http://schemas.openxmlformats.org/presentationml/2006/ole">
            <p:oleObj spid="_x0000_s202755" name="Equation" r:id="rId4" imgW="1041120" imgH="43164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149725" y="3587087"/>
          <a:ext cx="1708159" cy="496430"/>
        </p:xfrm>
        <a:graphic>
          <a:graphicData uri="http://schemas.openxmlformats.org/presentationml/2006/ole">
            <p:oleObj spid="_x0000_s202756" name="Equation" r:id="rId5" imgW="1485720" imgH="43164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214546" y="3557323"/>
          <a:ext cx="1052385" cy="526193"/>
        </p:xfrm>
        <a:graphic>
          <a:graphicData uri="http://schemas.openxmlformats.org/presentationml/2006/ole">
            <p:oleObj spid="_x0000_s202757" name="Equation" r:id="rId6" imgW="7873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Newton </a:t>
            </a:r>
            <a:r>
              <a:rPr lang="en-US" i="1" dirty="0" err="1" smtClean="0"/>
              <a:t>Raphson</a:t>
            </a:r>
            <a:r>
              <a:rPr lang="en-US" i="1" dirty="0" smtClean="0"/>
              <a:t>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2</a:t>
            </a:r>
            <a:r>
              <a:rPr lang="en-US" i="1" dirty="0" smtClean="0"/>
              <a:t>e</a:t>
            </a:r>
            <a:r>
              <a:rPr lang="en-US" i="1" baseline="30000" dirty="0" smtClean="0"/>
              <a:t>-x</a:t>
            </a:r>
            <a:r>
              <a:rPr lang="en-US" i="1" dirty="0" smtClean="0"/>
              <a:t>-0.5=0,</a:t>
            </a:r>
            <a:r>
              <a:rPr lang="en-US" dirty="0" smtClean="0"/>
              <a:t>  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i="1" dirty="0" smtClean="0"/>
              <a:t>= 0.2</a:t>
            </a:r>
          </a:p>
          <a:p>
            <a:pPr>
              <a:buNone/>
            </a:pPr>
            <a:endParaRPr lang="en-US" i="1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857364"/>
          <a:ext cx="6096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1.7853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88.80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1.2463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43.24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1.4437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13.67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1.4859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2.84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0.1372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Secant’s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 2x</a:t>
            </a:r>
            <a:r>
              <a:rPr lang="en-US" i="1" baseline="30000" dirty="0" smtClean="0"/>
              <a:t>3</a:t>
            </a:r>
            <a:r>
              <a:rPr lang="en-US" i="1" dirty="0" smtClean="0"/>
              <a:t>+7x</a:t>
            </a:r>
            <a:r>
              <a:rPr lang="en-US" i="1" baseline="30000" dirty="0" smtClean="0"/>
              <a:t>2</a:t>
            </a:r>
            <a:r>
              <a:rPr lang="en-US" i="1" dirty="0" smtClean="0"/>
              <a:t>-14x+5=0,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-1 </a:t>
            </a:r>
            <a:r>
              <a:rPr lang="en-US" i="1" dirty="0" smtClean="0"/>
              <a:t>= -5.5 and x</a:t>
            </a:r>
            <a:r>
              <a:rPr lang="en-US" i="1" baseline="-25000" dirty="0" smtClean="0"/>
              <a:t>0 </a:t>
            </a:r>
            <a:r>
              <a:rPr lang="en-US" i="1" dirty="0" smtClean="0"/>
              <a:t>= -4.5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-4.9135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8.42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-5.0178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2.08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0.0108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false position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xtanx-3=0;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</a:t>
            </a:r>
            <a:r>
              <a:rPr lang="en-US" i="1" dirty="0" smtClean="0"/>
              <a:t>=0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dirty="0" smtClean="0"/>
              <a:t>=4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Problem#3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  Error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f(x</a:t>
                      </a:r>
                      <a:r>
                        <a:rPr lang="en-US" sz="2800" baseline="-25000" dirty="0" smtClean="0"/>
                        <a:t>i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2.5911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-4.5905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3.6306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28.63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-1.0682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3.7768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-0.2163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-0.0406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3.8077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-0.0075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3.8086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-0.0014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</TotalTime>
  <Words>476</Words>
  <Application>Microsoft Office PowerPoint</Application>
  <PresentationFormat>On-screen Show (4:3)</PresentationFormat>
  <Paragraphs>197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Module</vt:lpstr>
      <vt:lpstr>Equation</vt:lpstr>
      <vt:lpstr>Slide 1</vt:lpstr>
      <vt:lpstr>Categories of Methods</vt:lpstr>
      <vt:lpstr>Comparison between the Four Methods</vt:lpstr>
      <vt:lpstr>Problem #1</vt:lpstr>
      <vt:lpstr>Result of Problem #1</vt:lpstr>
      <vt:lpstr>Problem #2</vt:lpstr>
      <vt:lpstr>Result of Problem #2</vt:lpstr>
      <vt:lpstr>Problem #3</vt:lpstr>
      <vt:lpstr>Result of Problem#3</vt:lpstr>
      <vt:lpstr>Problem #4</vt:lpstr>
      <vt:lpstr>Result of Problem #4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user</cp:lastModifiedBy>
  <cp:revision>174</cp:revision>
  <dcterms:created xsi:type="dcterms:W3CDTF">2013-01-12T13:11:26Z</dcterms:created>
  <dcterms:modified xsi:type="dcterms:W3CDTF">2013-09-30T09:09:47Z</dcterms:modified>
</cp:coreProperties>
</file>