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618" r:id="rId2"/>
  </p:sldMasterIdLst>
  <p:notesMasterIdLst>
    <p:notesMasterId r:id="rId11"/>
  </p:notesMasterIdLst>
  <p:handoutMasterIdLst>
    <p:handoutMasterId r:id="rId12"/>
  </p:handoutMasterIdLst>
  <p:sldIdLst>
    <p:sldId id="500" r:id="rId3"/>
    <p:sldId id="851" r:id="rId4"/>
    <p:sldId id="852" r:id="rId5"/>
    <p:sldId id="853" r:id="rId6"/>
    <p:sldId id="854" r:id="rId7"/>
    <p:sldId id="835" r:id="rId8"/>
    <p:sldId id="855" r:id="rId9"/>
    <p:sldId id="856" r:id="rId1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8" clrIdx="0"/>
  <p:cmAuthor id="1" name="carykell" initials="c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CA1"/>
    <a:srgbClr val="3E8DC5"/>
    <a:srgbClr val="678DC5"/>
    <a:srgbClr val="3E67A4"/>
    <a:srgbClr val="C0C0C4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8" autoAdjust="0"/>
    <p:restoredTop sz="84245" autoAdjust="0"/>
  </p:normalViewPr>
  <p:slideViewPr>
    <p:cSldViewPr snapToGrid="0">
      <p:cViewPr varScale="1">
        <p:scale>
          <a:sx n="63" d="100"/>
          <a:sy n="63" d="100"/>
        </p:scale>
        <p:origin x="18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E7EB4DA2-8BFB-4C25-8348-069CBABA53FF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3105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25E10C89-F8A7-4157-A987-D9097F7301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687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704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C8631-9D87-4882-BB0A-1CEF5607289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1" baseline="0" dirty="0" smtClean="0"/>
              <a:t>Routing &amp; Switching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300" b="1" dirty="0" smtClean="0"/>
              <a:t>Chapter 10: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DHCP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92234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10.1.2.1 Configuring a DHCPv4 Server</a:t>
            </a:r>
          </a:p>
        </p:txBody>
      </p:sp>
    </p:spTree>
    <p:extLst>
      <p:ext uri="{BB962C8B-B14F-4D97-AF65-F5344CB8AC3E}">
        <p14:creationId xmlns:p14="http://schemas.microsoft.com/office/powerpoint/2010/main" val="198571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10.1.2.2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Verifying a DHCPv4 Server</a:t>
            </a:r>
          </a:p>
        </p:txBody>
      </p:sp>
    </p:spTree>
    <p:extLst>
      <p:ext uri="{BB962C8B-B14F-4D97-AF65-F5344CB8AC3E}">
        <p14:creationId xmlns:p14="http://schemas.microsoft.com/office/powerpoint/2010/main" val="342409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10.1.2.3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DHCPv4 Relay</a:t>
            </a:r>
          </a:p>
        </p:txBody>
      </p:sp>
    </p:spTree>
    <p:extLst>
      <p:ext uri="{BB962C8B-B14F-4D97-AF65-F5344CB8AC3E}">
        <p14:creationId xmlns:p14="http://schemas.microsoft.com/office/powerpoint/2010/main" val="278448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10.1.3.1 Configuring a Router as DHCPv4 Client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84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10.1.4.1 Troubleshooting Tasks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6337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r>
              <a:rPr lang="en-US" b="1" dirty="0" smtClean="0"/>
              <a:t>10.1.4.2 Verify Router DHCPv4 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655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10.1.4.3 Debugging DHCPv4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03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01BBB46D-A68F-453A-ADAC-D6E5143346A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5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47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02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03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27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05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0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64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247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30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8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444D8A9F-EF57-4EE6-A242-4C1A2E3B2F9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9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9" r:id="rId1"/>
    <p:sldLayoutId id="2147484620" r:id="rId2"/>
    <p:sldLayoutId id="2147484621" r:id="rId3"/>
    <p:sldLayoutId id="2147484622" r:id="rId4"/>
    <p:sldLayoutId id="2147484623" r:id="rId5"/>
    <p:sldLayoutId id="2147484624" r:id="rId6"/>
    <p:sldLayoutId id="2147484625" r:id="rId7"/>
    <p:sldLayoutId id="2147484626" r:id="rId8"/>
    <p:sldLayoutId id="2147484627" r:id="rId9"/>
    <p:sldLayoutId id="2147484628" r:id="rId10"/>
    <p:sldLayoutId id="2147484629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DHCP Configuration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&amp; Switching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DHCPv4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Configuring a DHCPv4 Server</a:t>
            </a:r>
            <a:endParaRPr lang="en-US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1"/>
            <a:ext cx="8170862" cy="25967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9600" dirty="0" smtClean="0"/>
              <a:t>A Cisco router running the Cisco IOS software can be configured to act as a DHCPv4 server. To set up DHCP: </a:t>
            </a:r>
          </a:p>
          <a:p>
            <a:pPr marL="795337" lvl="1" indent="-45720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8000" dirty="0" smtClean="0"/>
              <a:t>Exclude addresses from the pool.</a:t>
            </a:r>
          </a:p>
          <a:p>
            <a:pPr marL="795337" lvl="1" indent="-45720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8000" dirty="0" smtClean="0"/>
              <a:t>	Set up the DHCP pool name.</a:t>
            </a:r>
          </a:p>
          <a:p>
            <a:pPr marL="795337" lvl="1" indent="-45720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8000" dirty="0" smtClean="0"/>
              <a:t>Define the range of addresses and subnet mask. Use the </a:t>
            </a:r>
            <a:r>
              <a:rPr lang="en-US" sz="8000" b="1" dirty="0" smtClean="0">
                <a:cs typeface="Courier New" pitchFamily="49" charset="0"/>
              </a:rPr>
              <a:t>default-router</a:t>
            </a:r>
            <a:r>
              <a:rPr lang="en-US" sz="8000" dirty="0"/>
              <a:t> </a:t>
            </a:r>
            <a:r>
              <a:rPr lang="en-US" sz="8000" dirty="0" smtClean="0"/>
              <a:t>command for the default gateway. Optional parameters that can be included in the </a:t>
            </a:r>
            <a:r>
              <a:rPr lang="en-US" sz="8000" i="1" dirty="0" smtClean="0"/>
              <a:t>pool</a:t>
            </a:r>
            <a:r>
              <a:rPr lang="en-US" sz="8000" dirty="0" smtClean="0"/>
              <a:t> – </a:t>
            </a:r>
            <a:r>
              <a:rPr lang="en-US" sz="8000" i="1" dirty="0" smtClean="0"/>
              <a:t>dns server</a:t>
            </a:r>
            <a:r>
              <a:rPr lang="en-US" sz="8000" dirty="0" smtClean="0"/>
              <a:t>, </a:t>
            </a:r>
            <a:r>
              <a:rPr lang="en-US" sz="8000" i="1" dirty="0" smtClean="0"/>
              <a:t>domain-name</a:t>
            </a:r>
            <a:r>
              <a:rPr lang="en-US" sz="8000" dirty="0"/>
              <a:t>.</a:t>
            </a:r>
            <a:endParaRPr lang="en-US" sz="8000" dirty="0" smtClean="0"/>
          </a:p>
          <a:p>
            <a:pPr marL="164401" indent="0">
              <a:lnSpc>
                <a:spcPct val="100000"/>
              </a:lnSpc>
              <a:buNone/>
              <a:defRPr/>
            </a:pPr>
            <a:r>
              <a:rPr lang="en-US" sz="10000" dirty="0"/>
              <a:t>To disable DHCP, use the no service </a:t>
            </a:r>
            <a:r>
              <a:rPr lang="en-US" sz="10000" dirty="0" err="1"/>
              <a:t>dhcp</a:t>
            </a:r>
            <a:r>
              <a:rPr lang="en-US" sz="10000" dirty="0"/>
              <a:t> command.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4800" b="1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4800" b="1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4800" b="1" dirty="0" smtClean="0"/>
          </a:p>
          <a:p>
            <a:pPr marL="381000" indent="-381000" eaLnBrk="1" hangingPunct="1">
              <a:lnSpc>
                <a:spcPct val="100000"/>
              </a:lnSpc>
              <a:defRPr/>
            </a:pPr>
            <a:endParaRPr lang="en-US" sz="5600" b="1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4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4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4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4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sz="18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05805" y="4318868"/>
            <a:ext cx="4953001" cy="187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DHCPv4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Verifying a DHCPv4 Server</a:t>
            </a:r>
            <a:endParaRPr lang="en-US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1"/>
            <a:ext cx="8170862" cy="1981200"/>
          </a:xfrm>
        </p:spPr>
        <p:txBody>
          <a:bodyPr>
            <a:normAutofit fontScale="25000" lnSpcReduction="20000"/>
          </a:bodyPr>
          <a:lstStyle/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9600" dirty="0" smtClean="0"/>
              <a:t>Commands to verify DHCP:</a:t>
            </a:r>
            <a:r>
              <a:rPr lang="en-US" sz="9600" b="1" dirty="0" smtClean="0"/>
              <a:t> 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sz="9600" b="1" dirty="0" smtClean="0"/>
              <a:t>	</a:t>
            </a:r>
            <a:r>
              <a:rPr lang="en-US" sz="9600" b="1" dirty="0" smtClean="0">
                <a:cs typeface="Courier New" pitchFamily="49" charset="0"/>
              </a:rPr>
              <a:t>show running-config | section dhcp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sz="9600" b="1" dirty="0" smtClean="0">
                <a:cs typeface="Courier New" pitchFamily="49" charset="0"/>
              </a:rPr>
              <a:t>	show ip dhcp binding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sz="9600" b="1" dirty="0" smtClean="0">
                <a:cs typeface="Courier New" pitchFamily="49" charset="0"/>
              </a:rPr>
              <a:t>	show ip dhcp server statistics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9600" dirty="0" smtClean="0"/>
              <a:t>On the PC, issue the </a:t>
            </a:r>
            <a:r>
              <a:rPr lang="en-US" sz="9600" b="1" dirty="0" smtClean="0">
                <a:cs typeface="Courier New" pitchFamily="49" charset="0"/>
              </a:rPr>
              <a:t>ipconfig /all</a:t>
            </a:r>
            <a:r>
              <a:rPr lang="en-US" sz="9600" b="1" dirty="0" smtClean="0"/>
              <a:t> </a:t>
            </a:r>
            <a:r>
              <a:rPr lang="en-US" sz="9600" dirty="0" smtClean="0"/>
              <a:t>command.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sz="18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30664" y="3231268"/>
            <a:ext cx="4451136" cy="34132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DHCPv4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kern="1200" dirty="0" smtClean="0"/>
              <a:t>DHCPv4 Relay</a:t>
            </a:r>
            <a:endParaRPr lang="en-US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>
            <a:normAutofit/>
          </a:bodyPr>
          <a:lstStyle/>
          <a:p>
            <a:pPr marL="338137" lvl="1" indent="0" eaLnBrk="1" hangingPunct="1">
              <a:lnSpc>
                <a:spcPct val="100000"/>
              </a:lnSpc>
              <a:defRPr/>
            </a:pPr>
            <a:r>
              <a:rPr lang="en-US" sz="2800" dirty="0" smtClean="0"/>
              <a:t>Using an IP helper address enables a router to forward DHCPv4 broadcasts to the DHCPv4 server. Acting as a relay.</a:t>
            </a:r>
            <a:endParaRPr lang="en-US" altLang="ja-JP" sz="2800" dirty="0" smtClean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16390" y="3278240"/>
            <a:ext cx="6494446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Configuring a DHCPv4 Client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Configuring a Router as a DHCPv4 Client </a:t>
            </a:r>
            <a:endParaRPr lang="en-US" dirty="0">
              <a:solidFill>
                <a:srgbClr val="3E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7733619" cy="5153025"/>
          </a:xfrm>
        </p:spPr>
        <p:txBody>
          <a:bodyPr/>
          <a:lstStyle/>
          <a:p>
            <a:endParaRPr lang="en-US" dirty="0" smtClean="0"/>
          </a:p>
          <a:p>
            <a:pPr marL="381000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6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1314450"/>
            <a:ext cx="5962650" cy="5025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Troubleshoot DHCPv4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Troubleshooting Tasks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8552" y="1892623"/>
            <a:ext cx="8066162" cy="22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7"/>
            <a:ext cx="8145463" cy="118819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Troubleshoot DHCPv4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Verifying the Router DHCPv4 Configuration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80057" y="1818190"/>
            <a:ext cx="788769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Troubleshoot DHCPv4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Debugging DHCPv4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409700" y="1314450"/>
            <a:ext cx="6572250" cy="516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14036</TotalTime>
  <Pages>28</Pages>
  <Words>127</Words>
  <Application>Microsoft Office PowerPoint</Application>
  <PresentationFormat>On-screen Show (4:3)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Courier New</vt:lpstr>
      <vt:lpstr>Tw Cen MT</vt:lpstr>
      <vt:lpstr>Tw Cen MT Condensed</vt:lpstr>
      <vt:lpstr>Wingdings</vt:lpstr>
      <vt:lpstr>Wingdings 3</vt:lpstr>
      <vt:lpstr>PPT-TMPLT-WHT_C</vt:lpstr>
      <vt:lpstr>Integral</vt:lpstr>
      <vt:lpstr>DHCP Configuration </vt:lpstr>
      <vt:lpstr>DHCPv4 Operation Configuring a DHCPv4 Server</vt:lpstr>
      <vt:lpstr>DHCPv4 Operation Verifying a DHCPv4 Server</vt:lpstr>
      <vt:lpstr>DHCPv4 Operation DHCPv4 Relay</vt:lpstr>
      <vt:lpstr>Configuring a DHCPv4 Client  Configuring a Router as a DHCPv4 Client </vt:lpstr>
      <vt:lpstr>Troubleshoot DHCPv4  Troubleshooting Tasks</vt:lpstr>
      <vt:lpstr>Troubleshoot DHCPv4  Verifying the Router DHCPv4 Configuration</vt:lpstr>
      <vt:lpstr>Troubleshoot DHCPv4  Debugging DHCPv4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Mrs. Sadia Hamid Kazi</cp:lastModifiedBy>
  <cp:revision>1132</cp:revision>
  <cp:lastPrinted>1999-01-27T00:54:54Z</cp:lastPrinted>
  <dcterms:created xsi:type="dcterms:W3CDTF">2006-10-23T15:07:30Z</dcterms:created>
  <dcterms:modified xsi:type="dcterms:W3CDTF">2016-02-07T07:25:15Z</dcterms:modified>
</cp:coreProperties>
</file>