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 id="2147483653" r:id="rId2"/>
    <p:sldMasterId id="2147483944" r:id="rId3"/>
  </p:sldMasterIdLst>
  <p:notesMasterIdLst>
    <p:notesMasterId r:id="rId30"/>
  </p:notesMasterIdLst>
  <p:handoutMasterIdLst>
    <p:handoutMasterId r:id="rId31"/>
  </p:handoutMasterIdLst>
  <p:sldIdLst>
    <p:sldId id="331" r:id="rId4"/>
    <p:sldId id="286" r:id="rId5"/>
    <p:sldId id="287" r:id="rId6"/>
    <p:sldId id="330" r:id="rId7"/>
    <p:sldId id="290" r:id="rId8"/>
    <p:sldId id="329" r:id="rId9"/>
    <p:sldId id="302" r:id="rId10"/>
    <p:sldId id="311" r:id="rId11"/>
    <p:sldId id="303" r:id="rId12"/>
    <p:sldId id="307" r:id="rId13"/>
    <p:sldId id="308" r:id="rId14"/>
    <p:sldId id="310" r:id="rId15"/>
    <p:sldId id="312" r:id="rId16"/>
    <p:sldId id="346" r:id="rId17"/>
    <p:sldId id="334" r:id="rId18"/>
    <p:sldId id="335" r:id="rId19"/>
    <p:sldId id="336" r:id="rId20"/>
    <p:sldId id="337" r:id="rId21"/>
    <p:sldId id="338" r:id="rId22"/>
    <p:sldId id="339" r:id="rId23"/>
    <p:sldId id="340" r:id="rId24"/>
    <p:sldId id="341" r:id="rId25"/>
    <p:sldId id="342" r:id="rId26"/>
    <p:sldId id="343" r:id="rId27"/>
    <p:sldId id="344" r:id="rId28"/>
    <p:sldId id="345" r:id="rId29"/>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ahoma" pitchFamily="34" charset="0"/>
        <a:ea typeface="+mn-ea"/>
        <a:cs typeface="+mn-cs"/>
      </a:defRPr>
    </a:lvl1pPr>
    <a:lvl2pPr marL="457200" algn="ctr" rtl="0" fontAlgn="base">
      <a:spcBef>
        <a:spcPct val="0"/>
      </a:spcBef>
      <a:spcAft>
        <a:spcPct val="0"/>
      </a:spcAft>
      <a:defRPr sz="2400" kern="1200">
        <a:solidFill>
          <a:schemeClr val="tx1"/>
        </a:solidFill>
        <a:latin typeface="Tahoma" pitchFamily="34" charset="0"/>
        <a:ea typeface="+mn-ea"/>
        <a:cs typeface="+mn-cs"/>
      </a:defRPr>
    </a:lvl2pPr>
    <a:lvl3pPr marL="914400" algn="ctr" rtl="0" fontAlgn="base">
      <a:spcBef>
        <a:spcPct val="0"/>
      </a:spcBef>
      <a:spcAft>
        <a:spcPct val="0"/>
      </a:spcAft>
      <a:defRPr sz="2400" kern="1200">
        <a:solidFill>
          <a:schemeClr val="tx1"/>
        </a:solidFill>
        <a:latin typeface="Tahoma" pitchFamily="34" charset="0"/>
        <a:ea typeface="+mn-ea"/>
        <a:cs typeface="+mn-cs"/>
      </a:defRPr>
    </a:lvl3pPr>
    <a:lvl4pPr marL="1371600" algn="ctr" rtl="0" fontAlgn="base">
      <a:spcBef>
        <a:spcPct val="0"/>
      </a:spcBef>
      <a:spcAft>
        <a:spcPct val="0"/>
      </a:spcAft>
      <a:defRPr sz="2400" kern="1200">
        <a:solidFill>
          <a:schemeClr val="tx1"/>
        </a:solidFill>
        <a:latin typeface="Tahoma" pitchFamily="34" charset="0"/>
        <a:ea typeface="+mn-ea"/>
        <a:cs typeface="+mn-cs"/>
      </a:defRPr>
    </a:lvl4pPr>
    <a:lvl5pPr marL="1828800" algn="ctr"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FA99"/>
    <a:srgbClr val="C0C0C0"/>
    <a:srgbClr val="996600"/>
    <a:srgbClr val="FF9900"/>
    <a:srgbClr val="663300"/>
    <a:srgbClr val="894400"/>
    <a:srgbClr val="A45100"/>
    <a:srgbClr val="B75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17" autoAdjust="0"/>
    <p:restoredTop sz="94686" autoAdjust="0"/>
  </p:normalViewPr>
  <p:slideViewPr>
    <p:cSldViewPr>
      <p:cViewPr varScale="1">
        <p:scale>
          <a:sx n="74" d="100"/>
          <a:sy n="74" d="100"/>
        </p:scale>
        <p:origin x="-124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28"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36.wmf"/><Relationship Id="rId4"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44.wmf"/><Relationship Id="rId6" Type="http://schemas.openxmlformats.org/officeDocument/2006/relationships/image" Target="../media/image45.wmf"/><Relationship Id="rId5" Type="http://schemas.openxmlformats.org/officeDocument/2006/relationships/image" Target="../media/image21.wmf"/><Relationship Id="rId4" Type="http://schemas.openxmlformats.org/officeDocument/2006/relationships/image" Target="../media/image2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44.wmf"/><Relationship Id="rId6" Type="http://schemas.openxmlformats.org/officeDocument/2006/relationships/image" Target="../media/image61.wmf"/><Relationship Id="rId5" Type="http://schemas.openxmlformats.org/officeDocument/2006/relationships/image" Target="../media/image21.wmf"/><Relationship Id="rId4" Type="http://schemas.openxmlformats.org/officeDocument/2006/relationships/image" Target="../media/image2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5" Type="http://schemas.openxmlformats.org/officeDocument/2006/relationships/image" Target="../media/image66.wmf"/><Relationship Id="rId4" Type="http://schemas.openxmlformats.org/officeDocument/2006/relationships/image" Target="../media/image6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4" Type="http://schemas.openxmlformats.org/officeDocument/2006/relationships/image" Target="../media/image7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a:p>
        </p:txBody>
      </p:sp>
      <p:sp>
        <p:nvSpPr>
          <p:cNvPr id="165891"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lvl1pPr algn="r" defTabSz="966788" eaLnBrk="0" hangingPunct="0">
              <a:defRPr sz="1300">
                <a:latin typeface="Times New Roman" pitchFamily="18" charset="0"/>
              </a:defRPr>
            </a:lvl1pPr>
          </a:lstStyle>
          <a:p>
            <a:pPr>
              <a:defRPr/>
            </a:pPr>
            <a:fld id="{96C31EC9-B7BC-4D25-BBB5-D1DF7AB02E7C}" type="datetime1">
              <a:rPr lang="en-US"/>
              <a:pPr>
                <a:defRPr/>
              </a:pPr>
              <a:t>4/7/2016</a:t>
            </a:fld>
            <a:endParaRPr lang="en-US"/>
          </a:p>
        </p:txBody>
      </p:sp>
      <p:sp>
        <p:nvSpPr>
          <p:cNvPr id="165892"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41" tIns="48321" rIns="96641" bIns="48321" numCol="1" anchor="b" anchorCtr="0" compatLnSpc="1">
            <a:prstTxWarp prst="textNoShape">
              <a:avLst/>
            </a:prstTxWarp>
          </a:bodyPr>
          <a:lstStyle>
            <a:lvl1pPr algn="l" defTabSz="966788" eaLnBrk="0" hangingPunct="0">
              <a:defRPr sz="1300">
                <a:latin typeface="Times New Roman" pitchFamily="18" charset="0"/>
              </a:defRPr>
            </a:lvl1pPr>
          </a:lstStyle>
          <a:p>
            <a:pPr>
              <a:defRPr/>
            </a:pPr>
            <a:r>
              <a:rPr lang="en-US"/>
              <a:t>http://numericalmethods.eng.usf.edu</a:t>
            </a:r>
          </a:p>
        </p:txBody>
      </p:sp>
      <p:sp>
        <p:nvSpPr>
          <p:cNvPr id="165893"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41" tIns="48321" rIns="96641" bIns="48321" numCol="1" anchor="b" anchorCtr="0" compatLnSpc="1">
            <a:prstTxWarp prst="textNoShape">
              <a:avLst/>
            </a:prstTxWarp>
          </a:bodyPr>
          <a:lstStyle>
            <a:lvl1pPr algn="r" defTabSz="966788" eaLnBrk="0" hangingPunct="0">
              <a:defRPr sz="1300">
                <a:latin typeface="Times New Roman" pitchFamily="18" charset="0"/>
              </a:defRPr>
            </a:lvl1pPr>
          </a:lstStyle>
          <a:p>
            <a:pPr>
              <a:defRPr/>
            </a:pPr>
            <a:fld id="{3FA5E460-E502-49DC-9F76-D63435E7E665}" type="slidenum">
              <a:rPr lang="en-US"/>
              <a:pPr>
                <a:defRPr/>
              </a:pPr>
              <a:t>‹#›</a:t>
            </a:fld>
            <a:endParaRPr lang="en-US"/>
          </a:p>
        </p:txBody>
      </p:sp>
    </p:spTree>
    <p:extLst>
      <p:ext uri="{BB962C8B-B14F-4D97-AF65-F5344CB8AC3E}">
        <p14:creationId xmlns:p14="http://schemas.microsoft.com/office/powerpoint/2010/main" val="16178000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8070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4294967295"/>
          </p:nvPr>
        </p:nvSpPr>
        <p:spPr bwMode="auto">
          <a:xfrm>
            <a:off x="4143375" y="9120188"/>
            <a:ext cx="3170238" cy="479425"/>
          </a:xfrm>
          <a:prstGeom prst="rect">
            <a:avLst/>
          </a:prstGeom>
          <a:noFill/>
          <a:ln>
            <a:miter lim="800000"/>
            <a:headEnd/>
            <a:tailEnd/>
          </a:ln>
        </p:spPr>
        <p:txBody>
          <a:bodyPr lIns="96661" tIns="48331" rIns="96661" bIns="48331"/>
          <a:lstStyle/>
          <a:p>
            <a:fld id="{607DE63F-5369-4F30-9B5C-8557E8DF552D}" type="slidenum">
              <a:rPr lang="en-US"/>
              <a:pPr/>
              <a:t>1</a:t>
            </a:fld>
            <a:endParaRPr lang="en-US"/>
          </a:p>
        </p:txBody>
      </p:sp>
      <p:sp>
        <p:nvSpPr>
          <p:cNvPr id="46083" name="Rectangle 2"/>
          <p:cNvSpPr>
            <a:spLocks noGrp="1" noRot="1" noChangeAspect="1" noChangeArrowheads="1" noTextEdit="1"/>
          </p:cNvSpPr>
          <p:nvPr>
            <p:ph type="sldImg"/>
          </p:nvPr>
        </p:nvSpPr>
        <p:spPr bwMode="auto">
          <a:xfrm>
            <a:off x="1258888" y="720725"/>
            <a:ext cx="4800600" cy="3600450"/>
          </a:xfrm>
          <a:prstGeom prst="rect">
            <a:avLst/>
          </a:prstGeom>
          <a:noFill/>
          <a:ln>
            <a:miter lim="800000"/>
            <a:headEnd/>
            <a:tailEnd/>
          </a:ln>
        </p:spPr>
      </p:sp>
      <p:sp>
        <p:nvSpPr>
          <p:cNvPr id="46084" name="Rectangle 3"/>
          <p:cNvSpPr>
            <a:spLocks noGrp="1" noChangeArrowheads="1"/>
          </p:cNvSpPr>
          <p:nvPr>
            <p:ph type="body" idx="1"/>
          </p:nvPr>
        </p:nvSpPr>
        <p:spPr bwMode="auto">
          <a:xfrm>
            <a:off x="731838" y="4560888"/>
            <a:ext cx="5851525" cy="4319587"/>
          </a:xfrm>
          <a:prstGeom prst="rect">
            <a:avLst/>
          </a:prstGeom>
          <a:noFill/>
          <a:ln>
            <a:miter lim="800000"/>
            <a:headEnd/>
            <a:tailEnd/>
          </a:ln>
        </p:spPr>
        <p:txBody>
          <a:bodyPr lIns="96661" tIns="48331" rIns="96661" bIns="48331"/>
          <a:lstStyle/>
          <a:p>
            <a:pPr eaLnBrk="1" hangingPunct="1"/>
            <a:endParaRPr lang="en-US" smtClean="0"/>
          </a:p>
        </p:txBody>
      </p:sp>
    </p:spTree>
    <p:extLst>
      <p:ext uri="{BB962C8B-B14F-4D97-AF65-F5344CB8AC3E}">
        <p14:creationId xmlns:p14="http://schemas.microsoft.com/office/powerpoint/2010/main" val="3086158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55299" name="Rectangle 3"/>
          <p:cNvSpPr>
            <a:spLocks noGrp="1" noChangeArrowheads="1"/>
          </p:cNvSpPr>
          <p:nvPr>
            <p:ph type="body" idx="1"/>
          </p:nvPr>
        </p:nvSpPr>
        <p:spPr bwMode="auto">
          <a:xfrm>
            <a:off x="731838" y="4560888"/>
            <a:ext cx="5851525" cy="43195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35257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56323" name="Rectangle 3"/>
          <p:cNvSpPr>
            <a:spLocks noGrp="1" noChangeArrowheads="1"/>
          </p:cNvSpPr>
          <p:nvPr>
            <p:ph type="body" idx="1"/>
          </p:nvPr>
        </p:nvSpPr>
        <p:spPr bwMode="auto">
          <a:xfrm>
            <a:off x="731838" y="4560888"/>
            <a:ext cx="5851525" cy="43195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692631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731838" y="4560888"/>
            <a:ext cx="5851525" cy="43195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901929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58371" name="Rectangle 3"/>
          <p:cNvSpPr>
            <a:spLocks noGrp="1" noChangeArrowheads="1"/>
          </p:cNvSpPr>
          <p:nvPr>
            <p:ph type="body" idx="1"/>
          </p:nvPr>
        </p:nvSpPr>
        <p:spPr bwMode="auto">
          <a:xfrm>
            <a:off x="731838" y="4560888"/>
            <a:ext cx="5851525" cy="43195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821191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a:noFill/>
          <a:ln w="12700">
            <a:solidFill>
              <a:prstClr val="black"/>
            </a:solidFill>
          </a:ln>
        </p:spPr>
      </p:sp>
      <p:sp>
        <p:nvSpPr>
          <p:cNvPr id="3" name="Notes Placeholder 2"/>
          <p:cNvSpPr>
            <a:spLocks noGrp="1"/>
          </p:cNvSpPr>
          <p:nvPr>
            <p:ph type="body" idx="1"/>
          </p:nvPr>
        </p:nvSpPr>
        <p:spPr>
          <a:xfrm>
            <a:off x="731838" y="4560888"/>
            <a:ext cx="5851525" cy="4319587"/>
          </a:xfrm>
          <a:prstGeom prst="rect">
            <a:avLst/>
          </a:prstGeom>
        </p:spPr>
        <p:txBody>
          <a:bodyPr>
            <a:normAutofit/>
          </a:bodyPr>
          <a:lstStyle/>
          <a:p>
            <a:endParaRPr lang="en-US"/>
          </a:p>
        </p:txBody>
      </p:sp>
    </p:spTree>
    <p:extLst>
      <p:ext uri="{BB962C8B-B14F-4D97-AF65-F5344CB8AC3E}">
        <p14:creationId xmlns:p14="http://schemas.microsoft.com/office/powerpoint/2010/main" val="1026950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47107"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40485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48131"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774433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49155"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884284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50179"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678700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51203"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4169791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52227"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599334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53251" name="Rectangle 3"/>
          <p:cNvSpPr>
            <a:spLocks noGrp="1" noChangeArrowheads="1"/>
          </p:cNvSpPr>
          <p:nvPr>
            <p:ph type="body" idx="1"/>
          </p:nvPr>
        </p:nvSpPr>
        <p:spPr bwMode="auto">
          <a:xfrm>
            <a:off x="731838" y="4560888"/>
            <a:ext cx="5851525" cy="4319587"/>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622755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54275"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751473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0800371-240C-4BCA-8F31-F3CCD699507B}" type="datetime1">
              <a:rPr lang="en-US" smtClean="0"/>
              <a:pPr>
                <a:defRPr/>
              </a:pPr>
              <a:t>4/7/2016</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EA9DBFB4-DB00-4653-8C30-E4E273919BF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80063EC-8A19-4307-BD88-237DDFC9C02A}" type="datetime1">
              <a:rPr lang="en-US" smtClean="0"/>
              <a:pPr>
                <a:defRPr/>
              </a:pPr>
              <a:t>4/7/2016</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869EED54-D7A8-464E-A264-A96B2F6F0A3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5475" y="617538"/>
            <a:ext cx="1968500" cy="54784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617538"/>
            <a:ext cx="5756275" cy="54784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3964D87-7E3C-4D37-8FA2-E3063EDD8481}" type="datetime1">
              <a:rPr lang="en-US" smtClean="0"/>
              <a:pPr>
                <a:defRPr/>
              </a:pPr>
              <a:t>4/7/2016</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400C2E97-F45C-4678-A136-0170B089E8D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19B2077-2045-4570-91B0-1D688A3FFB9C}" type="datetime1">
              <a:rPr lang="en-US" smtClean="0"/>
              <a:pPr>
                <a:defRPr/>
              </a:pPr>
              <a:t>4/7/2016</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0BE69AFE-E180-4FE0-BC81-92A08D1BDA8E}"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DA74198-0FC3-41B3-AB8F-3C775D8B1136}" type="datetime1">
              <a:rPr lang="en-US" smtClean="0"/>
              <a:pPr>
                <a:defRPr/>
              </a:pPr>
              <a:t>4/7/2016</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A1A433EE-BF6B-42A8-B1A5-79D41B084991}"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62C36D9-F8E7-4402-8CFF-EEC9EF29303E}" type="datetime1">
              <a:rPr lang="en-US" smtClean="0"/>
              <a:pPr>
                <a:defRPr/>
              </a:pPr>
              <a:t>4/7/2016</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DC2FC95F-970B-406D-9156-498EC4DE52F5}"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C6DDF27E-C056-4948-99FE-E0CDE7F6704F}" type="datetime1">
              <a:rPr lang="en-US" smtClean="0"/>
              <a:pPr>
                <a:defRPr/>
              </a:pPr>
              <a:t>4/7/2016</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lvl1pPr>
              <a:defRPr/>
            </a:lvl1pPr>
          </a:lstStyle>
          <a:p>
            <a:pPr>
              <a:defRPr/>
            </a:pPr>
            <a:fld id="{651528E0-C754-46BD-A81F-54F900FFF68D}"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3F539ED4-8444-445B-9C27-2416304C942A}" type="datetime1">
              <a:rPr lang="en-US" smtClean="0"/>
              <a:pPr>
                <a:defRPr/>
              </a:pPr>
              <a:t>4/7/2016</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9" name="Slide Number Placeholder 8"/>
          <p:cNvSpPr>
            <a:spLocks noGrp="1"/>
          </p:cNvSpPr>
          <p:nvPr>
            <p:ph type="sldNum" sz="quarter" idx="12"/>
          </p:nvPr>
        </p:nvSpPr>
        <p:spPr/>
        <p:txBody>
          <a:bodyPr/>
          <a:lstStyle>
            <a:lvl1pPr>
              <a:defRPr/>
            </a:lvl1pPr>
          </a:lstStyle>
          <a:p>
            <a:pPr>
              <a:defRPr/>
            </a:pPr>
            <a:fld id="{04134B4A-5206-47D9-BCBD-6C41E677A1AB}"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E25F446C-142F-4B49-B434-9EBB74F23E2A}" type="datetime1">
              <a:rPr lang="en-US" smtClean="0"/>
              <a:pPr>
                <a:defRPr/>
              </a:pPr>
              <a:t>4/7/2016</a:t>
            </a:fld>
            <a:endParaRPr lang="en-US"/>
          </a:p>
        </p:txBody>
      </p:sp>
      <p:sp>
        <p:nvSpPr>
          <p:cNvPr id="4" name="Footer Placeholder 3"/>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lvl1pPr>
              <a:defRPr/>
            </a:lvl1pPr>
          </a:lstStyle>
          <a:p>
            <a:pPr>
              <a:defRPr/>
            </a:pPr>
            <a:fld id="{F81C6B26-1DF7-4202-87F6-AF12FD9F79C7}"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8D456FAE-98F2-449B-BFFE-CC34590A751E}" type="datetime1">
              <a:rPr lang="en-US" smtClean="0"/>
              <a:pPr>
                <a:defRPr/>
              </a:pPr>
              <a:t>4/7/2016</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4" name="Slide Number Placeholder 3"/>
          <p:cNvSpPr>
            <a:spLocks noGrp="1"/>
          </p:cNvSpPr>
          <p:nvPr>
            <p:ph type="sldNum" sz="quarter" idx="12"/>
          </p:nvPr>
        </p:nvSpPr>
        <p:spPr/>
        <p:txBody>
          <a:bodyPr/>
          <a:lstStyle>
            <a:lvl1pPr>
              <a:defRPr/>
            </a:lvl1pPr>
          </a:lstStyle>
          <a:p>
            <a:pPr>
              <a:defRPr/>
            </a:pPr>
            <a:fld id="{0E4356B3-D96F-4B89-872E-012845392A0C}"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FE46C1FE-353E-4655-8B87-A4D9559A833E}" type="datetime1">
              <a:rPr lang="en-US" smtClean="0"/>
              <a:pPr>
                <a:defRPr/>
              </a:pPr>
              <a:t>4/7/2016</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lvl1pPr>
              <a:defRPr/>
            </a:lvl1pPr>
          </a:lstStyle>
          <a:p>
            <a:pPr>
              <a:defRPr/>
            </a:pPr>
            <a:fld id="{8A198DC3-F90C-4135-B38E-DB3487EE743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DE30709-D507-4F94-A1CE-E6941B52C9D9}" type="datetime1">
              <a:rPr lang="en-US" smtClean="0"/>
              <a:pPr>
                <a:defRPr/>
              </a:pPr>
              <a:t>4/7/2016</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4A3F5953-CB42-426A-911A-CC722A01584C}"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959B8A98-43B2-4036-9812-93EC1C47D93A}" type="datetime1">
              <a:rPr lang="en-US" smtClean="0"/>
              <a:pPr>
                <a:defRPr/>
              </a:pPr>
              <a:t>4/7/2016</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lvl1pPr>
              <a:defRPr/>
            </a:lvl1pPr>
          </a:lstStyle>
          <a:p>
            <a:pPr>
              <a:defRPr/>
            </a:pPr>
            <a:fld id="{076A93D0-7479-4E87-870F-4330677FAF0B}"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D9F746C-DC9D-455A-8D2B-5A923A5ABF83}" type="datetime1">
              <a:rPr lang="en-US" smtClean="0"/>
              <a:pPr>
                <a:defRPr/>
              </a:pPr>
              <a:t>4/7/2016</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2A8946ED-F7F5-43B8-9B7B-8868FA739AF3}"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5475" y="617538"/>
            <a:ext cx="1968500" cy="54784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617538"/>
            <a:ext cx="5756275" cy="54784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651DEBB-81F1-4E1E-9A0D-2DA0A3C52D84}" type="datetime1">
              <a:rPr lang="en-US" smtClean="0"/>
              <a:pPr>
                <a:defRPr/>
              </a:pPr>
              <a:t>4/7/2016</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B43B370E-34FB-4853-869C-466CB54EA23B}"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9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16F4FF81-4003-4127-94CF-E18E542263F3}" type="datetime1">
              <a:rPr lang="en-US" smtClean="0"/>
              <a:pPr>
                <a:defRPr/>
              </a:pPr>
              <a:t>4/7/2016</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lvl1pPr>
              <a:defRPr/>
            </a:lvl1pPr>
          </a:lstStyle>
          <a:p>
            <a:pPr>
              <a:defRPr/>
            </a:pPr>
            <a:fld id="{0A04A2F4-E910-4F0A-9817-FAA98CC32351}"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0668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10668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5029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a:lvl1pPr>
          </a:lstStyle>
          <a:p>
            <a:pPr>
              <a:defRPr/>
            </a:pPr>
            <a:fld id="{D1469AD7-49C1-4A16-A36D-06389FED359E}" type="datetime1">
              <a:rPr lang="en-US" smtClean="0"/>
              <a:pPr>
                <a:defRPr/>
              </a:pPr>
              <a:t>4/7/2016</a:t>
            </a:fld>
            <a:endParaRPr lang="en-US"/>
          </a:p>
        </p:txBody>
      </p:sp>
      <p:sp>
        <p:nvSpPr>
          <p:cNvPr id="7" name="Footer Placeholder 6"/>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8" name="Slide Number Placeholder 7"/>
          <p:cNvSpPr>
            <a:spLocks noGrp="1"/>
          </p:cNvSpPr>
          <p:nvPr>
            <p:ph type="sldNum" sz="quarter" idx="12"/>
          </p:nvPr>
        </p:nvSpPr>
        <p:spPr/>
        <p:txBody>
          <a:bodyPr/>
          <a:lstStyle>
            <a:lvl1pPr>
              <a:defRPr/>
            </a:lvl1pPr>
          </a:lstStyle>
          <a:p>
            <a:pPr>
              <a:defRPr/>
            </a:pPr>
            <a:fld id="{A3676D79-75EF-4470-A37F-CB0EA3244112}"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66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A9DE60D4-06A4-41DB-84E8-EF4B0D31185C}" type="datetime1">
              <a:rPr lang="en-US" smtClean="0"/>
              <a:pPr>
                <a:defRPr/>
              </a:pPr>
              <a:t>4/7/2016</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lvl1pPr>
              <a:defRPr/>
            </a:lvl1pPr>
          </a:lstStyle>
          <a:p>
            <a:pPr>
              <a:defRPr/>
            </a:pPr>
            <a:fld id="{2E4930C7-7CEC-4F27-8BBB-9D10DC5231F7}"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419B2077-2045-4570-91B0-1D688A3FFB9C}" type="datetime1">
              <a:rPr lang="en-US" smtClean="0"/>
              <a:pPr>
                <a:defRPr/>
              </a:pPr>
              <a:t>4/7/2016</a:t>
            </a:fld>
            <a:endParaRPr lang="en-US"/>
          </a:p>
        </p:txBody>
      </p:sp>
      <p:sp>
        <p:nvSpPr>
          <p:cNvPr id="5" name="Footer Placeholder 4"/>
          <p:cNvSpPr>
            <a:spLocks noGrp="1"/>
          </p:cNvSpPr>
          <p:nvPr>
            <p:ph type="ftr" sz="quarter" idx="11"/>
          </p:nvPr>
        </p:nvSpPr>
        <p:spPr/>
        <p:txBody>
          <a:bodyPr/>
          <a:lstStyle/>
          <a:p>
            <a:pPr>
              <a:defRPr/>
            </a:pPr>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pPr>
              <a:defRPr/>
            </a:pPr>
            <a:fld id="{0BE69AFE-E180-4FE0-BC81-92A08D1BDA8E}" type="slidenum">
              <a:rPr lang="en-US" smtClean="0"/>
              <a:pPr>
                <a:defRPr/>
              </a:pPr>
              <a:t>‹#›</a:t>
            </a:fld>
            <a:endParaRPr lang="en-US"/>
          </a:p>
        </p:txBody>
      </p:sp>
    </p:spTree>
    <p:extLst>
      <p:ext uri="{BB962C8B-B14F-4D97-AF65-F5344CB8AC3E}">
        <p14:creationId xmlns:p14="http://schemas.microsoft.com/office/powerpoint/2010/main" val="30074423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7DA74198-0FC3-41B3-AB8F-3C775D8B1136}" type="datetime1">
              <a:rPr lang="en-US" smtClean="0"/>
              <a:pPr>
                <a:defRPr/>
              </a:pPr>
              <a:t>4/7/2016</a:t>
            </a:fld>
            <a:endParaRPr lang="en-US"/>
          </a:p>
        </p:txBody>
      </p:sp>
      <p:sp>
        <p:nvSpPr>
          <p:cNvPr id="5" name="Footer Placeholder 4"/>
          <p:cNvSpPr>
            <a:spLocks noGrp="1"/>
          </p:cNvSpPr>
          <p:nvPr>
            <p:ph type="ftr" sz="quarter" idx="11"/>
          </p:nvPr>
        </p:nvSpPr>
        <p:spPr/>
        <p:txBody>
          <a:bodyPr/>
          <a:lstStyle/>
          <a:p>
            <a:pPr>
              <a:defRPr/>
            </a:pPr>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pPr>
              <a:defRPr/>
            </a:pPr>
            <a:fld id="{A1A433EE-BF6B-42A8-B1A5-79D41B084991}" type="slidenum">
              <a:rPr lang="en-US" smtClean="0"/>
              <a:pPr>
                <a:defRPr/>
              </a:pPr>
              <a:t>‹#›</a:t>
            </a:fld>
            <a:endParaRPr lang="en-US"/>
          </a:p>
        </p:txBody>
      </p:sp>
    </p:spTree>
    <p:extLst>
      <p:ext uri="{BB962C8B-B14F-4D97-AF65-F5344CB8AC3E}">
        <p14:creationId xmlns:p14="http://schemas.microsoft.com/office/powerpoint/2010/main" val="13385511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562C36D9-F8E7-4402-8CFF-EEC9EF29303E}" type="datetime1">
              <a:rPr lang="en-US" smtClean="0"/>
              <a:pPr>
                <a:defRPr/>
              </a:pPr>
              <a:t>4/7/2016</a:t>
            </a:fld>
            <a:endParaRPr lang="en-US"/>
          </a:p>
        </p:txBody>
      </p:sp>
      <p:sp>
        <p:nvSpPr>
          <p:cNvPr id="5" name="Footer Placeholder 4"/>
          <p:cNvSpPr>
            <a:spLocks noGrp="1"/>
          </p:cNvSpPr>
          <p:nvPr>
            <p:ph type="ftr" sz="quarter" idx="11"/>
          </p:nvPr>
        </p:nvSpPr>
        <p:spPr/>
        <p:txBody>
          <a:bodyPr/>
          <a:lstStyle/>
          <a:p>
            <a:pPr>
              <a:defRPr/>
            </a:pPr>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pPr>
              <a:defRPr/>
            </a:pPr>
            <a:fld id="{DC2FC95F-970B-406D-9156-498EC4DE52F5}" type="slidenum">
              <a:rPr lang="en-US" smtClean="0"/>
              <a:pPr>
                <a:defRPr/>
              </a:pPr>
              <a:t>‹#›</a:t>
            </a:fld>
            <a:endParaRPr lang="en-US"/>
          </a:p>
        </p:txBody>
      </p:sp>
    </p:spTree>
    <p:extLst>
      <p:ext uri="{BB962C8B-B14F-4D97-AF65-F5344CB8AC3E}">
        <p14:creationId xmlns:p14="http://schemas.microsoft.com/office/powerpoint/2010/main" val="29906131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C6DDF27E-C056-4948-99FE-E0CDE7F6704F}" type="datetime1">
              <a:rPr lang="en-US" smtClean="0"/>
              <a:pPr>
                <a:defRPr/>
              </a:pPr>
              <a:t>4/7/2016</a:t>
            </a:fld>
            <a:endParaRPr lang="en-US"/>
          </a:p>
        </p:txBody>
      </p:sp>
      <p:sp>
        <p:nvSpPr>
          <p:cNvPr id="6" name="Footer Placeholder 5"/>
          <p:cNvSpPr>
            <a:spLocks noGrp="1"/>
          </p:cNvSpPr>
          <p:nvPr>
            <p:ph type="ftr" sz="quarter" idx="11"/>
          </p:nvPr>
        </p:nvSpPr>
        <p:spPr/>
        <p:txBody>
          <a:bodyPr/>
          <a:lstStyle/>
          <a:p>
            <a:pPr>
              <a:defRPr/>
            </a:pPr>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p>
            <a:pPr>
              <a:defRPr/>
            </a:pPr>
            <a:fld id="{651528E0-C754-46BD-A81F-54F900FFF68D}" type="slidenum">
              <a:rPr lang="en-US" smtClean="0"/>
              <a:pPr>
                <a:defRPr/>
              </a:pPr>
              <a:t>‹#›</a:t>
            </a:fld>
            <a:endParaRPr lang="en-US"/>
          </a:p>
        </p:txBody>
      </p:sp>
    </p:spTree>
    <p:extLst>
      <p:ext uri="{BB962C8B-B14F-4D97-AF65-F5344CB8AC3E}">
        <p14:creationId xmlns:p14="http://schemas.microsoft.com/office/powerpoint/2010/main" val="3561475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65A6617-FF9B-45A8-B905-83D4E89E3A2C}" type="datetime1">
              <a:rPr lang="en-US" smtClean="0"/>
              <a:pPr>
                <a:defRPr/>
              </a:pPr>
              <a:t>4/7/2016</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C16F85FC-617D-4669-BF88-487F196FAAE8}"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3F539ED4-8444-445B-9C27-2416304C942A}" type="datetime1">
              <a:rPr lang="en-US" smtClean="0"/>
              <a:pPr>
                <a:defRPr/>
              </a:pPr>
              <a:t>4/7/2016</a:t>
            </a:fld>
            <a:endParaRPr lang="en-US"/>
          </a:p>
        </p:txBody>
      </p:sp>
      <p:sp>
        <p:nvSpPr>
          <p:cNvPr id="8" name="Footer Placeholder 7"/>
          <p:cNvSpPr>
            <a:spLocks noGrp="1"/>
          </p:cNvSpPr>
          <p:nvPr>
            <p:ph type="ftr" sz="quarter" idx="11"/>
          </p:nvPr>
        </p:nvSpPr>
        <p:spPr/>
        <p:txBody>
          <a:bodyPr/>
          <a:lstStyle/>
          <a:p>
            <a:pPr>
              <a:defRPr/>
            </a:pPr>
            <a:r>
              <a:rPr lang="en-US" smtClean="0"/>
              <a:t>Prof. S. M. Lutful Kabir, BRAC University</a:t>
            </a:r>
            <a:endParaRPr lang="en-US"/>
          </a:p>
        </p:txBody>
      </p:sp>
      <p:sp>
        <p:nvSpPr>
          <p:cNvPr id="9" name="Slide Number Placeholder 8"/>
          <p:cNvSpPr>
            <a:spLocks noGrp="1"/>
          </p:cNvSpPr>
          <p:nvPr>
            <p:ph type="sldNum" sz="quarter" idx="12"/>
          </p:nvPr>
        </p:nvSpPr>
        <p:spPr/>
        <p:txBody>
          <a:bodyPr/>
          <a:lstStyle/>
          <a:p>
            <a:pPr>
              <a:defRPr/>
            </a:pPr>
            <a:fld id="{04134B4A-5206-47D9-BCBD-6C41E677A1AB}" type="slidenum">
              <a:rPr lang="en-US" smtClean="0"/>
              <a:pPr>
                <a:defRPr/>
              </a:pPr>
              <a:t>‹#›</a:t>
            </a:fld>
            <a:endParaRPr lang="en-US"/>
          </a:p>
        </p:txBody>
      </p:sp>
    </p:spTree>
    <p:extLst>
      <p:ext uri="{BB962C8B-B14F-4D97-AF65-F5344CB8AC3E}">
        <p14:creationId xmlns:p14="http://schemas.microsoft.com/office/powerpoint/2010/main" val="2131579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E25F446C-142F-4B49-B434-9EBB74F23E2A}" type="datetime1">
              <a:rPr lang="en-US" smtClean="0"/>
              <a:pPr>
                <a:defRPr/>
              </a:pPr>
              <a:t>4/7/2016</a:t>
            </a:fld>
            <a:endParaRPr lang="en-US"/>
          </a:p>
        </p:txBody>
      </p:sp>
      <p:sp>
        <p:nvSpPr>
          <p:cNvPr id="4" name="Footer Placeholder 3"/>
          <p:cNvSpPr>
            <a:spLocks noGrp="1"/>
          </p:cNvSpPr>
          <p:nvPr>
            <p:ph type="ftr" sz="quarter" idx="11"/>
          </p:nvPr>
        </p:nvSpPr>
        <p:spPr/>
        <p:txBody>
          <a:bodyPr/>
          <a:lstStyle/>
          <a:p>
            <a:pPr>
              <a:defRPr/>
            </a:pPr>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p>
            <a:pPr>
              <a:defRPr/>
            </a:pPr>
            <a:fld id="{F81C6B26-1DF7-4202-87F6-AF12FD9F79C7}" type="slidenum">
              <a:rPr lang="en-US" smtClean="0"/>
              <a:pPr>
                <a:defRPr/>
              </a:pPr>
              <a:t>‹#›</a:t>
            </a:fld>
            <a:endParaRPr lang="en-US"/>
          </a:p>
        </p:txBody>
      </p:sp>
    </p:spTree>
    <p:extLst>
      <p:ext uri="{BB962C8B-B14F-4D97-AF65-F5344CB8AC3E}">
        <p14:creationId xmlns:p14="http://schemas.microsoft.com/office/powerpoint/2010/main" val="42934807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D456FAE-98F2-449B-BFFE-CC34590A751E}" type="datetime1">
              <a:rPr lang="en-US" smtClean="0"/>
              <a:pPr>
                <a:defRPr/>
              </a:pPr>
              <a:t>4/7/2016</a:t>
            </a:fld>
            <a:endParaRPr lang="en-US"/>
          </a:p>
        </p:txBody>
      </p:sp>
      <p:sp>
        <p:nvSpPr>
          <p:cNvPr id="3" name="Footer Placeholder 2"/>
          <p:cNvSpPr>
            <a:spLocks noGrp="1"/>
          </p:cNvSpPr>
          <p:nvPr>
            <p:ph type="ftr" sz="quarter" idx="11"/>
          </p:nvPr>
        </p:nvSpPr>
        <p:spPr/>
        <p:txBody>
          <a:bodyPr/>
          <a:lstStyle/>
          <a:p>
            <a:pPr>
              <a:defRPr/>
            </a:pPr>
            <a:r>
              <a:rPr lang="en-US" smtClean="0"/>
              <a:t>Prof. S. M. Lutful Kabir, BRAC University</a:t>
            </a:r>
            <a:endParaRPr lang="en-US"/>
          </a:p>
        </p:txBody>
      </p:sp>
      <p:sp>
        <p:nvSpPr>
          <p:cNvPr id="4" name="Slide Number Placeholder 3"/>
          <p:cNvSpPr>
            <a:spLocks noGrp="1"/>
          </p:cNvSpPr>
          <p:nvPr>
            <p:ph type="sldNum" sz="quarter" idx="12"/>
          </p:nvPr>
        </p:nvSpPr>
        <p:spPr/>
        <p:txBody>
          <a:bodyPr/>
          <a:lstStyle/>
          <a:p>
            <a:pPr>
              <a:defRPr/>
            </a:pPr>
            <a:fld id="{0E4356B3-D96F-4B89-872E-012845392A0C}" type="slidenum">
              <a:rPr lang="en-US" smtClean="0"/>
              <a:pPr>
                <a:defRPr/>
              </a:pPr>
              <a:t>‹#›</a:t>
            </a:fld>
            <a:endParaRPr lang="en-US"/>
          </a:p>
        </p:txBody>
      </p:sp>
    </p:spTree>
    <p:extLst>
      <p:ext uri="{BB962C8B-B14F-4D97-AF65-F5344CB8AC3E}">
        <p14:creationId xmlns:p14="http://schemas.microsoft.com/office/powerpoint/2010/main" val="12380942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E46C1FE-353E-4655-8B87-A4D9559A833E}" type="datetime1">
              <a:rPr lang="en-US" smtClean="0"/>
              <a:pPr>
                <a:defRPr/>
              </a:pPr>
              <a:t>4/7/2016</a:t>
            </a:fld>
            <a:endParaRPr lang="en-US"/>
          </a:p>
        </p:txBody>
      </p:sp>
      <p:sp>
        <p:nvSpPr>
          <p:cNvPr id="6" name="Footer Placeholder 5"/>
          <p:cNvSpPr>
            <a:spLocks noGrp="1"/>
          </p:cNvSpPr>
          <p:nvPr>
            <p:ph type="ftr" sz="quarter" idx="11"/>
          </p:nvPr>
        </p:nvSpPr>
        <p:spPr/>
        <p:txBody>
          <a:bodyPr/>
          <a:lstStyle/>
          <a:p>
            <a:pPr>
              <a:defRPr/>
            </a:pPr>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p>
            <a:pPr>
              <a:defRPr/>
            </a:pPr>
            <a:fld id="{8A198DC3-F90C-4135-B38E-DB3487EE743C}" type="slidenum">
              <a:rPr lang="en-US" smtClean="0"/>
              <a:pPr>
                <a:defRPr/>
              </a:pPr>
              <a:t>‹#›</a:t>
            </a:fld>
            <a:endParaRPr lang="en-US"/>
          </a:p>
        </p:txBody>
      </p:sp>
    </p:spTree>
    <p:extLst>
      <p:ext uri="{BB962C8B-B14F-4D97-AF65-F5344CB8AC3E}">
        <p14:creationId xmlns:p14="http://schemas.microsoft.com/office/powerpoint/2010/main" val="41506367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959B8A98-43B2-4036-9812-93EC1C47D93A}" type="datetime1">
              <a:rPr lang="en-US" smtClean="0"/>
              <a:pPr>
                <a:defRPr/>
              </a:pPr>
              <a:t>4/7/2016</a:t>
            </a:fld>
            <a:endParaRPr lang="en-US"/>
          </a:p>
        </p:txBody>
      </p:sp>
      <p:sp>
        <p:nvSpPr>
          <p:cNvPr id="6" name="Footer Placeholder 5"/>
          <p:cNvSpPr>
            <a:spLocks noGrp="1"/>
          </p:cNvSpPr>
          <p:nvPr>
            <p:ph type="ftr" sz="quarter" idx="11"/>
          </p:nvPr>
        </p:nvSpPr>
        <p:spPr/>
        <p:txBody>
          <a:bodyPr/>
          <a:lstStyle/>
          <a:p>
            <a:pPr>
              <a:defRPr/>
            </a:pPr>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p>
            <a:pPr>
              <a:defRPr/>
            </a:pPr>
            <a:fld id="{076A93D0-7479-4E87-870F-4330677FAF0B}" type="slidenum">
              <a:rPr lang="en-US" smtClean="0"/>
              <a:pPr>
                <a:defRPr/>
              </a:pPr>
              <a:t>‹#›</a:t>
            </a:fld>
            <a:endParaRPr lang="en-US"/>
          </a:p>
        </p:txBody>
      </p:sp>
    </p:spTree>
    <p:extLst>
      <p:ext uri="{BB962C8B-B14F-4D97-AF65-F5344CB8AC3E}">
        <p14:creationId xmlns:p14="http://schemas.microsoft.com/office/powerpoint/2010/main" val="19005006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BD9F746C-DC9D-455A-8D2B-5A923A5ABF83}" type="datetime1">
              <a:rPr lang="en-US" smtClean="0"/>
              <a:pPr>
                <a:defRPr/>
              </a:pPr>
              <a:t>4/7/2016</a:t>
            </a:fld>
            <a:endParaRPr lang="en-US"/>
          </a:p>
        </p:txBody>
      </p:sp>
      <p:sp>
        <p:nvSpPr>
          <p:cNvPr id="5" name="Footer Placeholder 4"/>
          <p:cNvSpPr>
            <a:spLocks noGrp="1"/>
          </p:cNvSpPr>
          <p:nvPr>
            <p:ph type="ftr" sz="quarter" idx="11"/>
          </p:nvPr>
        </p:nvSpPr>
        <p:spPr/>
        <p:txBody>
          <a:bodyPr/>
          <a:lstStyle/>
          <a:p>
            <a:pPr>
              <a:defRPr/>
            </a:pPr>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pPr>
              <a:defRPr/>
            </a:pPr>
            <a:fld id="{2A8946ED-F7F5-43B8-9B7B-8868FA739AF3}" type="slidenum">
              <a:rPr lang="en-US" smtClean="0"/>
              <a:pPr>
                <a:defRPr/>
              </a:pPr>
              <a:t>‹#›</a:t>
            </a:fld>
            <a:endParaRPr lang="en-US"/>
          </a:p>
        </p:txBody>
      </p:sp>
    </p:spTree>
    <p:extLst>
      <p:ext uri="{BB962C8B-B14F-4D97-AF65-F5344CB8AC3E}">
        <p14:creationId xmlns:p14="http://schemas.microsoft.com/office/powerpoint/2010/main" val="2054384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8651DEBB-81F1-4E1E-9A0D-2DA0A3C52D84}" type="datetime1">
              <a:rPr lang="en-US" smtClean="0"/>
              <a:pPr>
                <a:defRPr/>
              </a:pPr>
              <a:t>4/7/2016</a:t>
            </a:fld>
            <a:endParaRPr lang="en-US"/>
          </a:p>
        </p:txBody>
      </p:sp>
      <p:sp>
        <p:nvSpPr>
          <p:cNvPr id="5" name="Footer Placeholder 4"/>
          <p:cNvSpPr>
            <a:spLocks noGrp="1"/>
          </p:cNvSpPr>
          <p:nvPr>
            <p:ph type="ftr" sz="quarter" idx="11"/>
          </p:nvPr>
        </p:nvSpPr>
        <p:spPr/>
        <p:txBody>
          <a:bodyPr/>
          <a:lstStyle/>
          <a:p>
            <a:pPr>
              <a:defRPr/>
            </a:pPr>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pPr>
              <a:defRPr/>
            </a:pPr>
            <a:fld id="{B43B370E-34FB-4853-869C-466CB54EA23B}" type="slidenum">
              <a:rPr lang="en-US" smtClean="0"/>
              <a:pPr>
                <a:defRPr/>
              </a:pPr>
              <a:t>‹#›</a:t>
            </a:fld>
            <a:endParaRPr lang="en-US"/>
          </a:p>
        </p:txBody>
      </p:sp>
    </p:spTree>
    <p:extLst>
      <p:ext uri="{BB962C8B-B14F-4D97-AF65-F5344CB8AC3E}">
        <p14:creationId xmlns:p14="http://schemas.microsoft.com/office/powerpoint/2010/main" val="32119242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9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16F4FF81-4003-4127-94CF-E18E542263F3}" type="datetime1">
              <a:rPr lang="en-US" smtClean="0"/>
              <a:pPr>
                <a:defRPr/>
              </a:pPr>
              <a:t>4/7/2016</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lvl1pPr>
              <a:defRPr/>
            </a:lvl1pPr>
          </a:lstStyle>
          <a:p>
            <a:pPr>
              <a:defRPr/>
            </a:pPr>
            <a:fld id="{0A04A2F4-E910-4F0A-9817-FAA98CC32351}"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ObjAndTx">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0668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10668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5029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a:lvl1pPr>
          </a:lstStyle>
          <a:p>
            <a:pPr>
              <a:defRPr/>
            </a:pPr>
            <a:fld id="{D1469AD7-49C1-4A16-A36D-06389FED359E}" type="datetime1">
              <a:rPr lang="en-US" smtClean="0"/>
              <a:pPr>
                <a:defRPr/>
              </a:pPr>
              <a:t>4/7/2016</a:t>
            </a:fld>
            <a:endParaRPr lang="en-US"/>
          </a:p>
        </p:txBody>
      </p:sp>
      <p:sp>
        <p:nvSpPr>
          <p:cNvPr id="7" name="Footer Placeholder 6"/>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8" name="Slide Number Placeholder 7"/>
          <p:cNvSpPr>
            <a:spLocks noGrp="1"/>
          </p:cNvSpPr>
          <p:nvPr>
            <p:ph type="sldNum" sz="quarter" idx="12"/>
          </p:nvPr>
        </p:nvSpPr>
        <p:spPr/>
        <p:txBody>
          <a:bodyPr/>
          <a:lstStyle>
            <a:lvl1pPr>
              <a:defRPr/>
            </a:lvl1pPr>
          </a:lstStyle>
          <a:p>
            <a:pPr>
              <a:defRPr/>
            </a:pPr>
            <a:fld id="{A3676D79-75EF-4470-A37F-CB0EA3244112}"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66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A9DE60D4-06A4-41DB-84E8-EF4B0D31185C}" type="datetime1">
              <a:rPr lang="en-US" smtClean="0"/>
              <a:pPr>
                <a:defRPr/>
              </a:pPr>
              <a:t>4/7/2016</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lvl1pPr>
              <a:defRPr/>
            </a:lvl1pPr>
          </a:lstStyle>
          <a:p>
            <a:pPr>
              <a:defRPr/>
            </a:pPr>
            <a:fld id="{2E4930C7-7CEC-4F27-8BBB-9D10DC5231F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055BA61B-BA1F-4BE0-8A68-56C99843F6BF}" type="datetime1">
              <a:rPr lang="en-US" smtClean="0"/>
              <a:pPr>
                <a:defRPr/>
              </a:pPr>
              <a:t>4/7/2016</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lvl1pPr>
              <a:defRPr/>
            </a:lvl1pPr>
          </a:lstStyle>
          <a:p>
            <a:pPr>
              <a:defRPr/>
            </a:pPr>
            <a:fld id="{396F4B00-FDAF-42AF-9668-21C7C220518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E5A2694E-5564-41BB-B818-43FBC0053193}" type="datetime1">
              <a:rPr lang="en-US" smtClean="0"/>
              <a:pPr>
                <a:defRPr/>
              </a:pPr>
              <a:t>4/7/2016</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9" name="Slide Number Placeholder 8"/>
          <p:cNvSpPr>
            <a:spLocks noGrp="1"/>
          </p:cNvSpPr>
          <p:nvPr>
            <p:ph type="sldNum" sz="quarter" idx="12"/>
          </p:nvPr>
        </p:nvSpPr>
        <p:spPr/>
        <p:txBody>
          <a:bodyPr/>
          <a:lstStyle>
            <a:lvl1pPr>
              <a:defRPr/>
            </a:lvl1pPr>
          </a:lstStyle>
          <a:p>
            <a:pPr>
              <a:defRPr/>
            </a:pPr>
            <a:fld id="{406DE933-9A33-4A91-ABB4-5EC0554691E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2EE7C55E-555F-4341-BBD3-2B4C9D0A475F}" type="datetime1">
              <a:rPr lang="en-US" smtClean="0"/>
              <a:pPr>
                <a:defRPr/>
              </a:pPr>
              <a:t>4/7/2016</a:t>
            </a:fld>
            <a:endParaRPr lang="en-US"/>
          </a:p>
        </p:txBody>
      </p:sp>
      <p:sp>
        <p:nvSpPr>
          <p:cNvPr id="4" name="Footer Placeholder 3"/>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lvl1pPr>
              <a:defRPr/>
            </a:lvl1pPr>
          </a:lstStyle>
          <a:p>
            <a:pPr>
              <a:defRPr/>
            </a:pPr>
            <a:fld id="{E06537E2-64F3-40B0-959E-EAC2DDB8CC2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4BC4D4E2-F692-4350-AEFC-41D45D32F258}" type="datetime1">
              <a:rPr lang="en-US" smtClean="0"/>
              <a:pPr>
                <a:defRPr/>
              </a:pPr>
              <a:t>4/7/2016</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4" name="Slide Number Placeholder 3"/>
          <p:cNvSpPr>
            <a:spLocks noGrp="1"/>
          </p:cNvSpPr>
          <p:nvPr>
            <p:ph type="sldNum" sz="quarter" idx="12"/>
          </p:nvPr>
        </p:nvSpPr>
        <p:spPr/>
        <p:txBody>
          <a:bodyPr/>
          <a:lstStyle>
            <a:lvl1pPr>
              <a:defRPr/>
            </a:lvl1pPr>
          </a:lstStyle>
          <a:p>
            <a:pPr>
              <a:defRPr/>
            </a:pPr>
            <a:fld id="{725D536B-8789-4078-B361-D41FFE465B8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A89DD6BD-FD41-4269-BA6D-DEC65D6A50A8}" type="datetime1">
              <a:rPr lang="en-US" smtClean="0"/>
              <a:pPr>
                <a:defRPr/>
              </a:pPr>
              <a:t>4/7/2016</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lvl1pPr>
              <a:defRPr/>
            </a:lvl1pPr>
          </a:lstStyle>
          <a:p>
            <a:pPr>
              <a:defRPr/>
            </a:pPr>
            <a:fld id="{1A9939CB-50B9-47F2-8698-4D2E58E2E27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A344CB17-78E4-4ED6-BF1D-079096ADA461}" type="datetime1">
              <a:rPr lang="en-US" smtClean="0"/>
              <a:pPr>
                <a:defRPr/>
              </a:pPr>
              <a:t>4/7/2016</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lvl1pPr>
              <a:defRPr/>
            </a:lvl1pPr>
          </a:lstStyle>
          <a:p>
            <a:pPr>
              <a:defRPr/>
            </a:pPr>
            <a:fld id="{04059D70-3F72-4004-A9A4-BD8CE531EC9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grpSp>
        <p:nvGrpSpPr>
          <p:cNvPr id="13314" name="Group 1026"/>
          <p:cNvGrpSpPr>
            <a:grpSpLocks/>
          </p:cNvGrpSpPr>
          <p:nvPr/>
        </p:nvGrpSpPr>
        <p:grpSpPr bwMode="auto">
          <a:xfrm>
            <a:off x="0" y="2438400"/>
            <a:ext cx="9009063" cy="1052513"/>
            <a:chOff x="0" y="1536"/>
            <a:chExt cx="5675" cy="663"/>
          </a:xfrm>
        </p:grpSpPr>
        <p:grpSp>
          <p:nvGrpSpPr>
            <p:cNvPr id="13320" name="Group 1027"/>
            <p:cNvGrpSpPr>
              <a:grpSpLocks/>
            </p:cNvGrpSpPr>
            <p:nvPr/>
          </p:nvGrpSpPr>
          <p:grpSpPr bwMode="auto">
            <a:xfrm>
              <a:off x="185" y="1604"/>
              <a:ext cx="449" cy="299"/>
              <a:chOff x="720" y="336"/>
              <a:chExt cx="624" cy="432"/>
            </a:xfrm>
          </p:grpSpPr>
          <p:sp>
            <p:nvSpPr>
              <p:cNvPr id="22" name="Rectangle 1028"/>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23" name="Rectangle 1029"/>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13321" name="Group 1030"/>
            <p:cNvGrpSpPr>
              <a:grpSpLocks/>
            </p:cNvGrpSpPr>
            <p:nvPr/>
          </p:nvGrpSpPr>
          <p:grpSpPr bwMode="auto">
            <a:xfrm>
              <a:off x="263" y="1870"/>
              <a:ext cx="466" cy="299"/>
              <a:chOff x="912" y="2640"/>
              <a:chExt cx="672" cy="432"/>
            </a:xfrm>
          </p:grpSpPr>
          <p:sp>
            <p:nvSpPr>
              <p:cNvPr id="20" name="Rectangle 1031"/>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 name="Rectangle 1032"/>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7" name="Rectangle 1033"/>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18" name="Rectangle 1034"/>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19" name="Rectangle 1035"/>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3315"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3316" name="Rectangle 10"/>
          <p:cNvSpPr>
            <a:spLocks noGrp="1" noChangeArrowheads="1"/>
          </p:cNvSpPr>
          <p:nvPr>
            <p:ph type="body" idx="1"/>
          </p:nvPr>
        </p:nvSpPr>
        <p:spPr bwMode="auto">
          <a:xfrm>
            <a:off x="1066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Rectangle 1038"/>
          <p:cNvSpPr>
            <a:spLocks noGrp="1" noChangeArrowheads="1"/>
          </p:cNvSpPr>
          <p:nvPr>
            <p:ph type="dt" sz="half" idx="2"/>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l">
              <a:defRPr sz="1400">
                <a:solidFill>
                  <a:schemeClr val="bg2"/>
                </a:solidFill>
              </a:defRPr>
            </a:lvl1pPr>
          </a:lstStyle>
          <a:p>
            <a:pPr>
              <a:defRPr/>
            </a:pPr>
            <a:fld id="{E12C0A89-CAA7-4188-BAD8-644347BB522E}" type="datetime1">
              <a:rPr lang="en-US" smtClean="0"/>
              <a:pPr>
                <a:defRPr/>
              </a:pPr>
              <a:t>4/7/2016</a:t>
            </a:fld>
            <a:endParaRPr lang="en-US"/>
          </a:p>
        </p:txBody>
      </p:sp>
      <p:sp>
        <p:nvSpPr>
          <p:cNvPr id="25" name="Rectangle 1039"/>
          <p:cNvSpPr>
            <a:spLocks noGrp="1" noChangeArrowheads="1"/>
          </p:cNvSpPr>
          <p:nvPr>
            <p:ph type="ftr" sz="quarter" idx="3"/>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solidFill>
                  <a:schemeClr val="bg2"/>
                </a:solidFill>
              </a:defRPr>
            </a:lvl1pPr>
          </a:lstStyle>
          <a:p>
            <a:pPr>
              <a:defRPr/>
            </a:pPr>
            <a:r>
              <a:rPr lang="en-US" smtClean="0"/>
              <a:t>Prof. S. M. Lutful Kabir, BRAC University</a:t>
            </a:r>
            <a:endParaRPr lang="en-US"/>
          </a:p>
        </p:txBody>
      </p:sp>
      <p:sp>
        <p:nvSpPr>
          <p:cNvPr id="26" name="Rectangle 1040"/>
          <p:cNvSpPr>
            <a:spLocks noGrp="1" noChangeArrowheads="1"/>
          </p:cNvSpPr>
          <p:nvPr>
            <p:ph type="sldNum" sz="quarter" idx="4"/>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400">
                <a:solidFill>
                  <a:schemeClr val="bg2"/>
                </a:solidFill>
              </a:defRPr>
            </a:lvl1pPr>
          </a:lstStyle>
          <a:p>
            <a:pPr>
              <a:defRPr/>
            </a:pPr>
            <a:fld id="{73713F18-963E-4BAF-864F-EB6600678F2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pitchFamily="34" charset="0"/>
        </a:defRPr>
      </a:lvl2pPr>
      <a:lvl3pPr algn="ctr" rtl="0" eaLnBrk="0" fontAlgn="base" hangingPunct="0">
        <a:spcBef>
          <a:spcPct val="0"/>
        </a:spcBef>
        <a:spcAft>
          <a:spcPct val="0"/>
        </a:spcAft>
        <a:defRPr sz="4400">
          <a:solidFill>
            <a:schemeClr val="tx2"/>
          </a:solidFill>
          <a:latin typeface="Tahoma" pitchFamily="34" charset="0"/>
        </a:defRPr>
      </a:lvl3pPr>
      <a:lvl4pPr algn="ctr" rtl="0" eaLnBrk="0" fontAlgn="base" hangingPunct="0">
        <a:spcBef>
          <a:spcPct val="0"/>
        </a:spcBef>
        <a:spcAft>
          <a:spcPct val="0"/>
        </a:spcAft>
        <a:defRPr sz="4400">
          <a:solidFill>
            <a:schemeClr val="tx2"/>
          </a:solidFill>
          <a:latin typeface="Tahoma" pitchFamily="34" charset="0"/>
        </a:defRPr>
      </a:lvl4pPr>
      <a:lvl5pPr algn="ctr" rtl="0" eaLnBrk="0" fontAlgn="base" hangingPunct="0">
        <a:spcBef>
          <a:spcPct val="0"/>
        </a:spcBef>
        <a:spcAft>
          <a:spcPct val="0"/>
        </a:spcAft>
        <a:defRPr sz="4400">
          <a:solidFill>
            <a:schemeClr val="tx2"/>
          </a:solidFill>
          <a:latin typeface="Tahoma" pitchFamily="34" charset="0"/>
        </a:defRPr>
      </a:lvl5pPr>
      <a:lvl6pPr marL="457200" algn="ctr" rtl="0" eaLnBrk="0" fontAlgn="base" hangingPunct="0">
        <a:spcBef>
          <a:spcPct val="0"/>
        </a:spcBef>
        <a:spcAft>
          <a:spcPct val="0"/>
        </a:spcAft>
        <a:defRPr sz="4400">
          <a:solidFill>
            <a:schemeClr val="tx2"/>
          </a:solidFill>
          <a:latin typeface="Tahoma" pitchFamily="34" charset="0"/>
        </a:defRPr>
      </a:lvl6pPr>
      <a:lvl7pPr marL="914400" algn="ctr" rtl="0" eaLnBrk="0" fontAlgn="base" hangingPunct="0">
        <a:spcBef>
          <a:spcPct val="0"/>
        </a:spcBef>
        <a:spcAft>
          <a:spcPct val="0"/>
        </a:spcAft>
        <a:defRPr sz="4400">
          <a:solidFill>
            <a:schemeClr val="tx2"/>
          </a:solidFill>
          <a:latin typeface="Tahoma" pitchFamily="34" charset="0"/>
        </a:defRPr>
      </a:lvl7pPr>
      <a:lvl8pPr marL="1371600" algn="ctr" rtl="0" eaLnBrk="0" fontAlgn="base" hangingPunct="0">
        <a:spcBef>
          <a:spcPct val="0"/>
        </a:spcBef>
        <a:spcAft>
          <a:spcPct val="0"/>
        </a:spcAft>
        <a:defRPr sz="4400">
          <a:solidFill>
            <a:schemeClr val="tx2"/>
          </a:solidFill>
          <a:latin typeface="Tahoma" pitchFamily="34" charset="0"/>
        </a:defRPr>
      </a:lvl8pPr>
      <a:lvl9pPr marL="1828800" algn="ctr" rtl="0" eaLnBrk="0" fontAlgn="base" hangingPunct="0">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SzPct val="50000"/>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SzPct val="50000"/>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SzPct val="50000"/>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SzPct val="5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71010"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defRPr/>
            </a:pPr>
            <a:endParaRPr kumimoji="1" lang="en-US"/>
          </a:p>
        </p:txBody>
      </p:sp>
      <p:sp>
        <p:nvSpPr>
          <p:cNvPr id="171011"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kumimoji="1" lang="en-US"/>
          </a:p>
        </p:txBody>
      </p:sp>
      <p:sp>
        <p:nvSpPr>
          <p:cNvPr id="171012"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defRPr/>
            </a:pPr>
            <a:endParaRPr kumimoji="1" lang="en-US"/>
          </a:p>
        </p:txBody>
      </p:sp>
      <p:sp>
        <p:nvSpPr>
          <p:cNvPr id="171013"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kumimoji="1" lang="en-US"/>
          </a:p>
        </p:txBody>
      </p:sp>
      <p:sp>
        <p:nvSpPr>
          <p:cNvPr id="171014"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kumimoji="1" lang="en-US"/>
          </a:p>
        </p:txBody>
      </p:sp>
      <p:sp>
        <p:nvSpPr>
          <p:cNvPr id="171015"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defRPr/>
            </a:pPr>
            <a:endParaRPr kumimoji="1" lang="en-US"/>
          </a:p>
        </p:txBody>
      </p:sp>
      <p:sp>
        <p:nvSpPr>
          <p:cNvPr id="171016"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kumimoji="1" lang="en-US"/>
          </a:p>
        </p:txBody>
      </p:sp>
      <p:sp>
        <p:nvSpPr>
          <p:cNvPr id="14345"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4346" name="Rectangle 10"/>
          <p:cNvSpPr>
            <a:spLocks noGrp="1" noChangeArrowheads="1"/>
          </p:cNvSpPr>
          <p:nvPr>
            <p:ph type="body" idx="1"/>
          </p:nvPr>
        </p:nvSpPr>
        <p:spPr bwMode="auto">
          <a:xfrm>
            <a:off x="1066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1019" name="Rectangle 11"/>
          <p:cNvSpPr>
            <a:spLocks noGrp="1" noChangeArrowheads="1"/>
          </p:cNvSpPr>
          <p:nvPr>
            <p:ph type="dt" sz="half" idx="2"/>
          </p:nvPr>
        </p:nvSpPr>
        <p:spPr bwMode="auto">
          <a:xfrm>
            <a:off x="4648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lvl1pPr>
          </a:lstStyle>
          <a:p>
            <a:pPr>
              <a:defRPr/>
            </a:pPr>
            <a:fld id="{DDC543B4-8931-4913-A4A0-8E19738BD99F}" type="datetime1">
              <a:rPr lang="en-US" smtClean="0"/>
              <a:pPr>
                <a:defRPr/>
              </a:pPr>
              <a:t>4/7/2016</a:t>
            </a:fld>
            <a:endParaRPr lang="en-US"/>
          </a:p>
        </p:txBody>
      </p:sp>
      <p:sp>
        <p:nvSpPr>
          <p:cNvPr id="171020" name="Rectangle 12"/>
          <p:cNvSpPr>
            <a:spLocks noGrp="1" noChangeArrowheads="1"/>
          </p:cNvSpPr>
          <p:nvPr>
            <p:ph type="ftr" sz="quarter" idx="3"/>
          </p:nvPr>
        </p:nvSpPr>
        <p:spPr bwMode="auto">
          <a:xfrm>
            <a:off x="5334000" y="6629400"/>
            <a:ext cx="3810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rgbClr val="C0C0C0"/>
                </a:solidFill>
              </a:defRPr>
            </a:lvl1pPr>
          </a:lstStyle>
          <a:p>
            <a:pPr>
              <a:defRPr/>
            </a:pPr>
            <a:r>
              <a:rPr lang="en-US" smtClean="0"/>
              <a:t>Prof. S. M. Lutful Kabir, BRAC University</a:t>
            </a:r>
            <a:endParaRPr lang="en-US"/>
          </a:p>
        </p:txBody>
      </p:sp>
      <p:sp>
        <p:nvSpPr>
          <p:cNvPr id="171021" name="Rectangle 13"/>
          <p:cNvSpPr>
            <a:spLocks noGrp="1" noChangeArrowheads="1"/>
          </p:cNvSpPr>
          <p:nvPr>
            <p:ph type="sldNum" sz="quarter" idx="4"/>
          </p:nvPr>
        </p:nvSpPr>
        <p:spPr bwMode="auto">
          <a:xfrm>
            <a:off x="0" y="6629400"/>
            <a:ext cx="1905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lvl1pPr>
          </a:lstStyle>
          <a:p>
            <a:pPr>
              <a:defRPr/>
            </a:pPr>
            <a:fld id="{3FA9329E-F784-4027-A3CC-DC0EFA1ACBD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 id="2147483927" r:id="rId13"/>
    <p:sldLayoutId id="2147483928" r:id="rId14"/>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pitchFamily="34" charset="0"/>
        </a:defRPr>
      </a:lvl2pPr>
      <a:lvl3pPr algn="ctr" rtl="0" eaLnBrk="0" fontAlgn="base" hangingPunct="0">
        <a:spcBef>
          <a:spcPct val="0"/>
        </a:spcBef>
        <a:spcAft>
          <a:spcPct val="0"/>
        </a:spcAft>
        <a:defRPr sz="4400">
          <a:solidFill>
            <a:schemeClr val="tx2"/>
          </a:solidFill>
          <a:latin typeface="Tahoma" pitchFamily="34" charset="0"/>
        </a:defRPr>
      </a:lvl3pPr>
      <a:lvl4pPr algn="ctr" rtl="0" eaLnBrk="0" fontAlgn="base" hangingPunct="0">
        <a:spcBef>
          <a:spcPct val="0"/>
        </a:spcBef>
        <a:spcAft>
          <a:spcPct val="0"/>
        </a:spcAft>
        <a:defRPr sz="4400">
          <a:solidFill>
            <a:schemeClr val="tx2"/>
          </a:solidFill>
          <a:latin typeface="Tahoma" pitchFamily="34" charset="0"/>
        </a:defRPr>
      </a:lvl4pPr>
      <a:lvl5pPr algn="ctr" rtl="0" eaLnBrk="0" fontAlgn="base" hangingPunct="0">
        <a:spcBef>
          <a:spcPct val="0"/>
        </a:spcBef>
        <a:spcAft>
          <a:spcPct val="0"/>
        </a:spcAft>
        <a:defRPr sz="4400">
          <a:solidFill>
            <a:schemeClr val="tx2"/>
          </a:solidFill>
          <a:latin typeface="Tahoma" pitchFamily="34" charset="0"/>
        </a:defRPr>
      </a:lvl5pPr>
      <a:lvl6pPr marL="457200" algn="ctr" rtl="0" eaLnBrk="0" fontAlgn="base" hangingPunct="0">
        <a:spcBef>
          <a:spcPct val="0"/>
        </a:spcBef>
        <a:spcAft>
          <a:spcPct val="0"/>
        </a:spcAft>
        <a:defRPr sz="4400">
          <a:solidFill>
            <a:schemeClr val="tx2"/>
          </a:solidFill>
          <a:latin typeface="Tahoma" pitchFamily="34" charset="0"/>
        </a:defRPr>
      </a:lvl6pPr>
      <a:lvl7pPr marL="914400" algn="ctr" rtl="0" eaLnBrk="0" fontAlgn="base" hangingPunct="0">
        <a:spcBef>
          <a:spcPct val="0"/>
        </a:spcBef>
        <a:spcAft>
          <a:spcPct val="0"/>
        </a:spcAft>
        <a:defRPr sz="4400">
          <a:solidFill>
            <a:schemeClr val="tx2"/>
          </a:solidFill>
          <a:latin typeface="Tahoma" pitchFamily="34" charset="0"/>
        </a:defRPr>
      </a:lvl7pPr>
      <a:lvl8pPr marL="1371600" algn="ctr" rtl="0" eaLnBrk="0" fontAlgn="base" hangingPunct="0">
        <a:spcBef>
          <a:spcPct val="0"/>
        </a:spcBef>
        <a:spcAft>
          <a:spcPct val="0"/>
        </a:spcAft>
        <a:defRPr sz="4400">
          <a:solidFill>
            <a:schemeClr val="tx2"/>
          </a:solidFill>
          <a:latin typeface="Tahoma" pitchFamily="34" charset="0"/>
        </a:defRPr>
      </a:lvl8pPr>
      <a:lvl9pPr marL="1828800" algn="ctr" rtl="0" eaLnBrk="0" fontAlgn="base" hangingPunct="0">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SzPct val="50000"/>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SzPct val="50000"/>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SzPct val="50000"/>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SzPct val="5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12C0A89-CAA7-4188-BAD8-644347BB522E}" type="datetime1">
              <a:rPr lang="en-US" smtClean="0"/>
              <a:pPr>
                <a:defRPr/>
              </a:pPr>
              <a:t>4/7/2016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smtClean="0"/>
              <a:t>Prof. S. M. Lutful Kabir, BRAC University</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3713F18-963E-4BAF-864F-EB6600678F2C}" type="slidenum">
              <a:rPr lang="en-US" smtClean="0"/>
              <a:pPr>
                <a:defRPr/>
              </a:pPr>
              <a:t>‹#›</a:t>
            </a:fld>
            <a:endParaRPr lang="en-US"/>
          </a:p>
        </p:txBody>
      </p:sp>
    </p:spTree>
    <p:extLst>
      <p:ext uri="{BB962C8B-B14F-4D97-AF65-F5344CB8AC3E}">
        <p14:creationId xmlns:p14="http://schemas.microsoft.com/office/powerpoint/2010/main" val="326966607"/>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957" r:id="rId13"/>
    <p:sldLayoutId id="2147483958" r:id="rId14"/>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7.xml"/><Relationship Id="rId1" Type="http://schemas.openxmlformats.org/officeDocument/2006/relationships/vmlDrawing" Target="../drawings/vmlDrawing9.vml"/><Relationship Id="rId5" Type="http://schemas.openxmlformats.org/officeDocument/2006/relationships/image" Target="../media/image28.wmf"/><Relationship Id="rId4" Type="http://schemas.openxmlformats.org/officeDocument/2006/relationships/oleObject" Target="../embeddings/oleObject29.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7.xml"/><Relationship Id="rId1" Type="http://schemas.openxmlformats.org/officeDocument/2006/relationships/vmlDrawing" Target="../drawings/vmlDrawing10.vml"/><Relationship Id="rId5" Type="http://schemas.openxmlformats.org/officeDocument/2006/relationships/image" Target="../media/image30.emf"/><Relationship Id="rId4" Type="http://schemas.openxmlformats.org/officeDocument/2006/relationships/oleObject" Target="../embeddings/Microsoft_Excel_97-2003_Worksheet2.xls"/></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7.xml"/><Relationship Id="rId1" Type="http://schemas.openxmlformats.org/officeDocument/2006/relationships/vmlDrawing" Target="../drawings/vmlDrawing11.vml"/><Relationship Id="rId5" Type="http://schemas.openxmlformats.org/officeDocument/2006/relationships/image" Target="../media/image31.emf"/><Relationship Id="rId4" Type="http://schemas.openxmlformats.org/officeDocument/2006/relationships/oleObject" Target="../embeddings/Microsoft_Excel_97-2003_Worksheet3.xls"/></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36.wmf"/><Relationship Id="rId3" Type="http://schemas.openxmlformats.org/officeDocument/2006/relationships/notesSlide" Target="../notesSlides/notesSlide13.xml"/><Relationship Id="rId7" Type="http://schemas.openxmlformats.org/officeDocument/2006/relationships/image" Target="../media/image33.wmf"/><Relationship Id="rId12" Type="http://schemas.openxmlformats.org/officeDocument/2006/relationships/oleObject" Target="../embeddings/oleObject34.bin"/><Relationship Id="rId2" Type="http://schemas.openxmlformats.org/officeDocument/2006/relationships/slideLayout" Target="../slideLayouts/slideLayout27.xml"/><Relationship Id="rId1" Type="http://schemas.openxmlformats.org/officeDocument/2006/relationships/vmlDrawing" Target="../drawings/vmlDrawing12.vml"/><Relationship Id="rId6" Type="http://schemas.openxmlformats.org/officeDocument/2006/relationships/oleObject" Target="../embeddings/oleObject31.bin"/><Relationship Id="rId11" Type="http://schemas.openxmlformats.org/officeDocument/2006/relationships/image" Target="../media/image35.wmf"/><Relationship Id="rId5" Type="http://schemas.openxmlformats.org/officeDocument/2006/relationships/image" Target="../media/image32.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34.wmf"/></Relationships>
</file>

<file path=ppt/slides/_rels/slide14.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7.xml"/><Relationship Id="rId1" Type="http://schemas.openxmlformats.org/officeDocument/2006/relationships/vmlDrawing" Target="../drawings/vmlDrawing13.vml"/><Relationship Id="rId6" Type="http://schemas.openxmlformats.org/officeDocument/2006/relationships/image" Target="../media/image38.wmf"/><Relationship Id="rId5" Type="http://schemas.openxmlformats.org/officeDocument/2006/relationships/oleObject" Target="../embeddings/oleObject36.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38.bin"/></Relationships>
</file>

<file path=ppt/slides/_rels/slide15.xml.rels><?xml version="1.0" encoding="UTF-8" standalone="yes"?>
<Relationships xmlns="http://schemas.openxmlformats.org/package/2006/relationships"><Relationship Id="rId3" Type="http://schemas.openxmlformats.org/officeDocument/2006/relationships/image" Target="../media/image43.wmf"/><Relationship Id="rId7" Type="http://schemas.openxmlformats.org/officeDocument/2006/relationships/image" Target="../media/image42.wmf"/><Relationship Id="rId2" Type="http://schemas.openxmlformats.org/officeDocument/2006/relationships/slideLayout" Target="../slideLayouts/slideLayout27.xml"/><Relationship Id="rId1" Type="http://schemas.openxmlformats.org/officeDocument/2006/relationships/vmlDrawing" Target="../drawings/vmlDrawing14.vml"/><Relationship Id="rId6" Type="http://schemas.openxmlformats.org/officeDocument/2006/relationships/oleObject" Target="../embeddings/oleObject40.bin"/><Relationship Id="rId5" Type="http://schemas.openxmlformats.org/officeDocument/2006/relationships/image" Target="../media/image41.wmf"/><Relationship Id="rId4" Type="http://schemas.openxmlformats.org/officeDocument/2006/relationships/oleObject" Target="../embeddings/oleObject39.bin"/></Relationships>
</file>

<file path=ppt/slides/_rels/slide16.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46.bin"/><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21.wmf"/><Relationship Id="rId2" Type="http://schemas.openxmlformats.org/officeDocument/2006/relationships/slideLayout" Target="../slideLayouts/slideLayout27.xml"/><Relationship Id="rId1" Type="http://schemas.openxmlformats.org/officeDocument/2006/relationships/vmlDrawing" Target="../drawings/vmlDrawing15.vml"/><Relationship Id="rId6" Type="http://schemas.openxmlformats.org/officeDocument/2006/relationships/image" Target="../media/image14.wmf"/><Relationship Id="rId11" Type="http://schemas.openxmlformats.org/officeDocument/2006/relationships/oleObject" Target="../embeddings/oleObject45.bin"/><Relationship Id="rId5" Type="http://schemas.openxmlformats.org/officeDocument/2006/relationships/oleObject" Target="../embeddings/oleObject42.bin"/><Relationship Id="rId10" Type="http://schemas.openxmlformats.org/officeDocument/2006/relationships/image" Target="../media/image20.wmf"/><Relationship Id="rId4" Type="http://schemas.openxmlformats.org/officeDocument/2006/relationships/image" Target="../media/image44.wmf"/><Relationship Id="rId9" Type="http://schemas.openxmlformats.org/officeDocument/2006/relationships/oleObject" Target="../embeddings/oleObject44.bin"/><Relationship Id="rId14" Type="http://schemas.openxmlformats.org/officeDocument/2006/relationships/image" Target="../media/image45.wmf"/></Relationships>
</file>

<file path=ppt/slides/_rels/slide17.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27.xml"/><Relationship Id="rId1" Type="http://schemas.openxmlformats.org/officeDocument/2006/relationships/vmlDrawing" Target="../drawings/vmlDrawing16.vml"/><Relationship Id="rId6" Type="http://schemas.openxmlformats.org/officeDocument/2006/relationships/image" Target="../media/image47.wmf"/><Relationship Id="rId5" Type="http://schemas.openxmlformats.org/officeDocument/2006/relationships/oleObject" Target="../embeddings/oleObject48.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50.bin"/></Relationships>
</file>

<file path=ppt/slides/_rels/slide18.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27.xml"/><Relationship Id="rId1" Type="http://schemas.openxmlformats.org/officeDocument/2006/relationships/vmlDrawing" Target="../drawings/vmlDrawing17.vml"/><Relationship Id="rId6" Type="http://schemas.openxmlformats.org/officeDocument/2006/relationships/image" Target="../media/image51.wmf"/><Relationship Id="rId5" Type="http://schemas.openxmlformats.org/officeDocument/2006/relationships/oleObject" Target="../embeddings/oleObject52.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54.bin"/></Relationships>
</file>

<file path=ppt/slides/_rels/slide19.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3" Type="http://schemas.openxmlformats.org/officeDocument/2006/relationships/notesSlide" Target="../notesSlides/notesSlide2.xml"/><Relationship Id="rId7" Type="http://schemas.openxmlformats.org/officeDocument/2006/relationships/image" Target="../media/image2.wmf"/><Relationship Id="rId12" Type="http://schemas.openxmlformats.org/officeDocument/2006/relationships/oleObject" Target="../embeddings/oleObject5.bin"/><Relationship Id="rId2" Type="http://schemas.openxmlformats.org/officeDocument/2006/relationships/slideLayout" Target="../slideLayouts/slideLayout3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5" Type="http://schemas.openxmlformats.org/officeDocument/2006/relationships/image" Target="../media/image6.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oleObject" Target="../embeddings/oleObject6.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7.xml"/><Relationship Id="rId1" Type="http://schemas.openxmlformats.org/officeDocument/2006/relationships/vmlDrawing" Target="../drawings/vmlDrawing18.vml"/><Relationship Id="rId4" Type="http://schemas.openxmlformats.org/officeDocument/2006/relationships/image" Target="../media/image28.wmf"/></Relationships>
</file>

<file path=ppt/slides/_rels/slide21.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61.bin"/><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59.wmf"/><Relationship Id="rId2" Type="http://schemas.openxmlformats.org/officeDocument/2006/relationships/slideLayout" Target="../slideLayouts/slideLayout27.xml"/><Relationship Id="rId1" Type="http://schemas.openxmlformats.org/officeDocument/2006/relationships/vmlDrawing" Target="../drawings/vmlDrawing19.vml"/><Relationship Id="rId6" Type="http://schemas.openxmlformats.org/officeDocument/2006/relationships/image" Target="../media/image56.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59.bin"/><Relationship Id="rId14" Type="http://schemas.openxmlformats.org/officeDocument/2006/relationships/image" Target="../media/image60.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21.wmf"/><Relationship Id="rId3" Type="http://schemas.openxmlformats.org/officeDocument/2006/relationships/notesSlide" Target="../notesSlides/notesSlide14.xml"/><Relationship Id="rId7" Type="http://schemas.openxmlformats.org/officeDocument/2006/relationships/image" Target="../media/image14.wmf"/><Relationship Id="rId12" Type="http://schemas.openxmlformats.org/officeDocument/2006/relationships/oleObject" Target="../embeddings/oleObject66.bin"/><Relationship Id="rId2" Type="http://schemas.openxmlformats.org/officeDocument/2006/relationships/slideLayout" Target="../slideLayouts/slideLayout27.xml"/><Relationship Id="rId1" Type="http://schemas.openxmlformats.org/officeDocument/2006/relationships/vmlDrawing" Target="../drawings/vmlDrawing20.vml"/><Relationship Id="rId6" Type="http://schemas.openxmlformats.org/officeDocument/2006/relationships/oleObject" Target="../embeddings/oleObject63.bin"/><Relationship Id="rId11" Type="http://schemas.openxmlformats.org/officeDocument/2006/relationships/image" Target="../media/image20.wmf"/><Relationship Id="rId5" Type="http://schemas.openxmlformats.org/officeDocument/2006/relationships/image" Target="../media/image44.wmf"/><Relationship Id="rId15" Type="http://schemas.openxmlformats.org/officeDocument/2006/relationships/image" Target="../media/image61.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15.wmf"/><Relationship Id="rId14" Type="http://schemas.openxmlformats.org/officeDocument/2006/relationships/oleObject" Target="../embeddings/oleObject67.bin"/></Relationships>
</file>

<file path=ppt/slides/_rels/slide23.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66.wmf"/><Relationship Id="rId2" Type="http://schemas.openxmlformats.org/officeDocument/2006/relationships/slideLayout" Target="../slideLayouts/slideLayout27.xml"/><Relationship Id="rId1" Type="http://schemas.openxmlformats.org/officeDocument/2006/relationships/vmlDrawing" Target="../drawings/vmlDrawing21.vml"/><Relationship Id="rId6" Type="http://schemas.openxmlformats.org/officeDocument/2006/relationships/image" Target="../media/image63.wmf"/><Relationship Id="rId11" Type="http://schemas.openxmlformats.org/officeDocument/2006/relationships/oleObject" Target="../embeddings/oleObject72.bin"/><Relationship Id="rId5" Type="http://schemas.openxmlformats.org/officeDocument/2006/relationships/oleObject" Target="../embeddings/oleObject69.bin"/><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71.bin"/></Relationships>
</file>

<file path=ppt/slides/_rels/slide24.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27.xml"/><Relationship Id="rId1" Type="http://schemas.openxmlformats.org/officeDocument/2006/relationships/vmlDrawing" Target="../drawings/vmlDrawing22.vml"/><Relationship Id="rId6" Type="http://schemas.openxmlformats.org/officeDocument/2006/relationships/image" Target="../media/image68.wmf"/><Relationship Id="rId5" Type="http://schemas.openxmlformats.org/officeDocument/2006/relationships/oleObject" Target="../embeddings/oleObject74.bin"/><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76.bin"/></Relationships>
</file>

<file path=ppt/slides/_rels/slide25.x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27.xml"/><Relationship Id="rId1" Type="http://schemas.openxmlformats.org/officeDocument/2006/relationships/vmlDrawing" Target="../drawings/vmlDrawing23.vml"/><Relationship Id="rId4" Type="http://schemas.openxmlformats.org/officeDocument/2006/relationships/image" Target="../media/image28.w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8.wmf"/><Relationship Id="rId2" Type="http://schemas.openxmlformats.org/officeDocument/2006/relationships/slideLayout" Target="../slideLayouts/slideLayout27.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image" Target="../media/image7.wmf"/><Relationship Id="rId4"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4.xml"/><Relationship Id="rId7" Type="http://schemas.openxmlformats.org/officeDocument/2006/relationships/image" Target="../media/image10.wmf"/><Relationship Id="rId2" Type="http://schemas.openxmlformats.org/officeDocument/2006/relationships/slideLayout" Target="../slideLayouts/slideLayout38.xml"/><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1.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5.xml"/><Relationship Id="rId7" Type="http://schemas.openxmlformats.org/officeDocument/2006/relationships/image" Target="../media/image14.wmf"/><Relationship Id="rId2" Type="http://schemas.openxmlformats.org/officeDocument/2006/relationships/slideLayout" Target="../slideLayouts/slideLayout31.xml"/><Relationship Id="rId1" Type="http://schemas.openxmlformats.org/officeDocument/2006/relationships/vmlDrawing" Target="../drawings/vmlDrawing4.vml"/><Relationship Id="rId6" Type="http://schemas.openxmlformats.org/officeDocument/2006/relationships/oleObject" Target="../embeddings/oleObject14.bin"/><Relationship Id="rId5" Type="http://schemas.openxmlformats.org/officeDocument/2006/relationships/image" Target="../media/image13.wmf"/><Relationship Id="rId4" Type="http://schemas.openxmlformats.org/officeDocument/2006/relationships/oleObject" Target="../embeddings/oleObject13.bin"/><Relationship Id="rId9" Type="http://schemas.openxmlformats.org/officeDocument/2006/relationships/image" Target="../media/image15.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20.wmf"/><Relationship Id="rId3" Type="http://schemas.openxmlformats.org/officeDocument/2006/relationships/notesSlide" Target="../notesSlides/notesSlide6.xml"/><Relationship Id="rId7" Type="http://schemas.openxmlformats.org/officeDocument/2006/relationships/image" Target="../media/image17.wmf"/><Relationship Id="rId12" Type="http://schemas.openxmlformats.org/officeDocument/2006/relationships/oleObject" Target="../embeddings/oleObject20.bin"/><Relationship Id="rId2" Type="http://schemas.openxmlformats.org/officeDocument/2006/relationships/slideLayout" Target="../slideLayouts/slideLayout31.xml"/><Relationship Id="rId1" Type="http://schemas.openxmlformats.org/officeDocument/2006/relationships/vmlDrawing" Target="../drawings/vmlDrawing5.vml"/><Relationship Id="rId6" Type="http://schemas.openxmlformats.org/officeDocument/2006/relationships/oleObject" Target="../embeddings/oleObject17.bin"/><Relationship Id="rId11" Type="http://schemas.openxmlformats.org/officeDocument/2006/relationships/image" Target="../media/image19.wmf"/><Relationship Id="rId5" Type="http://schemas.openxmlformats.org/officeDocument/2006/relationships/image" Target="../media/image16.wmf"/><Relationship Id="rId15" Type="http://schemas.openxmlformats.org/officeDocument/2006/relationships/image" Target="../media/image21.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18.wmf"/><Relationship Id="rId14" Type="http://schemas.openxmlformats.org/officeDocument/2006/relationships/oleObject" Target="../embeddings/oleObject21.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26.wmf"/><Relationship Id="rId3" Type="http://schemas.openxmlformats.org/officeDocument/2006/relationships/notesSlide" Target="../notesSlides/notesSlide7.xml"/><Relationship Id="rId7" Type="http://schemas.openxmlformats.org/officeDocument/2006/relationships/image" Target="../media/image23.wmf"/><Relationship Id="rId12" Type="http://schemas.openxmlformats.org/officeDocument/2006/relationships/oleObject" Target="../embeddings/oleObject26.bin"/><Relationship Id="rId2" Type="http://schemas.openxmlformats.org/officeDocument/2006/relationships/slideLayout" Target="../slideLayouts/slideLayout39.xml"/><Relationship Id="rId1" Type="http://schemas.openxmlformats.org/officeDocument/2006/relationships/vmlDrawing" Target="../drawings/vmlDrawing6.vml"/><Relationship Id="rId6" Type="http://schemas.openxmlformats.org/officeDocument/2006/relationships/oleObject" Target="../embeddings/oleObject23.bin"/><Relationship Id="rId11" Type="http://schemas.openxmlformats.org/officeDocument/2006/relationships/image" Target="../media/image25.wmf"/><Relationship Id="rId5" Type="http://schemas.openxmlformats.org/officeDocument/2006/relationships/image" Target="../media/image22.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24.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8.wmf"/><Relationship Id="rId2" Type="http://schemas.openxmlformats.org/officeDocument/2006/relationships/slideLayout" Target="../slideLayouts/slideLayout27.xml"/><Relationship Id="rId1" Type="http://schemas.openxmlformats.org/officeDocument/2006/relationships/vmlDrawing" Target="../drawings/vmlDrawing7.vml"/><Relationship Id="rId6" Type="http://schemas.openxmlformats.org/officeDocument/2006/relationships/oleObject" Target="../embeddings/oleObject28.bin"/><Relationship Id="rId5" Type="http://schemas.openxmlformats.org/officeDocument/2006/relationships/image" Target="../media/image27.wmf"/><Relationship Id="rId4" Type="http://schemas.openxmlformats.org/officeDocument/2006/relationships/oleObject" Target="../embeddings/oleObject27.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7.xml"/><Relationship Id="rId1" Type="http://schemas.openxmlformats.org/officeDocument/2006/relationships/vmlDrawing" Target="../drawings/vmlDrawing8.vml"/><Relationship Id="rId5" Type="http://schemas.openxmlformats.org/officeDocument/2006/relationships/image" Target="../media/image29.emf"/><Relationship Id="rId4" Type="http://schemas.openxmlformats.org/officeDocument/2006/relationships/oleObject" Target="../embeddings/Microsoft_Excel_97-2003_Worksheet1.xls"/></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1026"/>
          <p:cNvSpPr txBox="1">
            <a:spLocks noChangeArrowheads="1"/>
          </p:cNvSpPr>
          <p:nvPr/>
        </p:nvSpPr>
        <p:spPr bwMode="auto">
          <a:xfrm>
            <a:off x="914400" y="457200"/>
            <a:ext cx="8001000"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effectLst/>
                <a:uLnTx/>
                <a:uFillTx/>
                <a:latin typeface="+mj-lt"/>
                <a:ea typeface="+mj-ea"/>
                <a:cs typeface="+mj-cs"/>
              </a:rPr>
              <a:t>CSE 330 : Numerical Methods</a:t>
            </a:r>
          </a:p>
        </p:txBody>
      </p:sp>
      <p:sp>
        <p:nvSpPr>
          <p:cNvPr id="5" name="Rectangle 1027"/>
          <p:cNvSpPr txBox="1">
            <a:spLocks noChangeArrowheads="1"/>
          </p:cNvSpPr>
          <p:nvPr/>
        </p:nvSpPr>
        <p:spPr bwMode="auto">
          <a:xfrm>
            <a:off x="914400" y="3276600"/>
            <a:ext cx="7848600" cy="2819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20000"/>
          </a:bodyPr>
          <a:lstStyle/>
          <a:p>
            <a:pPr marL="342900" marR="0" lvl="0" indent="4763" algn="l" defTabSz="914400" rtl="0" eaLnBrk="0" fontAlgn="base" latinLnBrk="0" hangingPunct="0">
              <a:lnSpc>
                <a:spcPct val="100000"/>
              </a:lnSpc>
              <a:spcBef>
                <a:spcPct val="20000"/>
              </a:spcBef>
              <a:spcAft>
                <a:spcPct val="0"/>
              </a:spcAft>
              <a:buClr>
                <a:schemeClr val="folHlink"/>
              </a:buClr>
              <a:buSzPct val="60000"/>
              <a:tabLst/>
              <a:defRPr/>
            </a:pPr>
            <a:r>
              <a:rPr kumimoji="0" lang="en-US" sz="3200" b="0" i="0" u="none" strike="noStrike" kern="0" cap="none" spc="0" normalizeH="0" baseline="0" noProof="0" dirty="0" smtClean="0">
                <a:ln>
                  <a:noFill/>
                </a:ln>
                <a:effectLst/>
                <a:uLnTx/>
                <a:uFillTx/>
                <a:latin typeface="+mn-lt"/>
                <a:ea typeface="+mn-ea"/>
                <a:cs typeface="+mn-cs"/>
              </a:rPr>
              <a:t>Lecture 17: Solution of Ordinary Differential Equations </a:t>
            </a:r>
          </a:p>
          <a:p>
            <a:pPr marL="342900" marR="0" lvl="0" indent="4763" algn="l" defTabSz="914400" rtl="0" eaLnBrk="0" fontAlgn="base" latinLnBrk="0" hangingPunct="0">
              <a:lnSpc>
                <a:spcPct val="100000"/>
              </a:lnSpc>
              <a:spcBef>
                <a:spcPct val="20000"/>
              </a:spcBef>
              <a:spcAft>
                <a:spcPct val="0"/>
              </a:spcAft>
              <a:buClr>
                <a:schemeClr val="folHlink"/>
              </a:buClr>
              <a:buSzPct val="60000"/>
              <a:tabLst/>
              <a:defRPr/>
            </a:pPr>
            <a:r>
              <a:rPr kumimoji="0" lang="en-US" sz="3200" b="0" i="0" u="none" strike="noStrike" kern="0" cap="none" spc="0" normalizeH="0" baseline="0" noProof="0" dirty="0" smtClean="0">
                <a:ln>
                  <a:noFill/>
                </a:ln>
                <a:effectLst/>
                <a:uLnTx/>
                <a:uFillTx/>
                <a:latin typeface="+mn-lt"/>
                <a:ea typeface="+mn-ea"/>
                <a:cs typeface="+mn-cs"/>
              </a:rPr>
              <a:t>                 (a) Euler’s Method</a:t>
            </a:r>
          </a:p>
          <a:p>
            <a:pPr marL="342900" marR="0" lvl="0" indent="4763" algn="l" defTabSz="914400" rtl="0" eaLnBrk="0" fontAlgn="base" latinLnBrk="0" hangingPunct="0">
              <a:lnSpc>
                <a:spcPct val="100000"/>
              </a:lnSpc>
              <a:spcBef>
                <a:spcPct val="20000"/>
              </a:spcBef>
              <a:spcAft>
                <a:spcPct val="0"/>
              </a:spcAft>
              <a:buClr>
                <a:schemeClr val="folHlink"/>
              </a:buClr>
              <a:buSzPct val="60000"/>
              <a:tabLst/>
              <a:defRPr/>
            </a:pPr>
            <a:r>
              <a:rPr lang="en-US" sz="3200" kern="0" dirty="0">
                <a:latin typeface="+mn-lt"/>
              </a:rPr>
              <a:t>	</a:t>
            </a:r>
            <a:r>
              <a:rPr lang="en-US" sz="3200" kern="0" dirty="0" smtClean="0">
                <a:latin typeface="+mn-lt"/>
              </a:rPr>
              <a:t>	(b) </a:t>
            </a:r>
            <a:r>
              <a:rPr lang="en-US" sz="3200" kern="0" dirty="0" err="1" smtClean="0">
                <a:latin typeface="+mn-lt"/>
              </a:rPr>
              <a:t>Runge-Kutta</a:t>
            </a:r>
            <a:r>
              <a:rPr lang="en-US" sz="3200" kern="0" dirty="0">
                <a:latin typeface="+mn-lt"/>
              </a:rPr>
              <a:t> </a:t>
            </a:r>
            <a:r>
              <a:rPr lang="en-US" sz="3200" kern="0" dirty="0" smtClean="0">
                <a:latin typeface="+mn-lt"/>
              </a:rPr>
              <a:t>Method</a:t>
            </a:r>
            <a:endParaRPr kumimoji="0" lang="en-US" sz="3200" b="0" i="0" u="none" strike="noStrike" kern="0" cap="none" spc="0" normalizeH="0" baseline="0" noProof="0" dirty="0" smtClean="0">
              <a:ln>
                <a:noFill/>
              </a:ln>
              <a:effectLst/>
              <a:uLnTx/>
              <a:uFillTx/>
              <a:latin typeface="+mn-lt"/>
            </a:endParaRPr>
          </a:p>
          <a:p>
            <a:pPr marL="342900" marR="0" lvl="0" indent="4763" algn="l" defTabSz="914400" rtl="0" eaLnBrk="0" fontAlgn="base" latinLnBrk="0" hangingPunct="0">
              <a:lnSpc>
                <a:spcPct val="100000"/>
              </a:lnSpc>
              <a:spcBef>
                <a:spcPct val="20000"/>
              </a:spcBef>
              <a:spcAft>
                <a:spcPct val="0"/>
              </a:spcAft>
              <a:buClr>
                <a:schemeClr val="folHlink"/>
              </a:buClr>
              <a:buSzPct val="60000"/>
              <a:tabLst/>
              <a:defRPr/>
            </a:pPr>
            <a:endParaRPr kumimoji="0" lang="en-US" sz="3200" b="1" i="0" u="none" strike="noStrike" kern="0" cap="none" spc="0" normalizeH="0" baseline="0" noProof="0" dirty="0" smtClean="0">
              <a:ln>
                <a:noFill/>
              </a:ln>
              <a:effectLst/>
              <a:uLnTx/>
              <a:uFillTx/>
              <a:latin typeface="+mn-lt"/>
              <a:ea typeface="+mn-ea"/>
              <a:cs typeface="+mn-cs"/>
            </a:endParaRPr>
          </a:p>
          <a:p>
            <a:pPr marL="342900" marR="0" lvl="0" indent="4763" algn="l" defTabSz="914400" rtl="0" eaLnBrk="0" fontAlgn="base" latinLnBrk="0" hangingPunct="0">
              <a:lnSpc>
                <a:spcPct val="100000"/>
              </a:lnSpc>
              <a:spcBef>
                <a:spcPct val="20000"/>
              </a:spcBef>
              <a:spcAft>
                <a:spcPct val="0"/>
              </a:spcAft>
              <a:buClr>
                <a:schemeClr val="folHlink"/>
              </a:buClr>
              <a:buSzPct val="60000"/>
              <a:tabLst/>
              <a:defRPr/>
            </a:pPr>
            <a:r>
              <a:rPr kumimoji="0" lang="en-US" sz="3200" b="1" i="0" u="none" strike="noStrike" kern="0" cap="none" spc="0" normalizeH="0" baseline="0" noProof="0" dirty="0" smtClean="0">
                <a:ln>
                  <a:noFill/>
                </a:ln>
                <a:effectLst/>
                <a:uLnTx/>
                <a:uFillTx/>
                <a:latin typeface="+mn-lt"/>
                <a:ea typeface="+mn-ea"/>
                <a:cs typeface="+mn-cs"/>
              </a:rPr>
              <a:t>Slide Credit:</a:t>
            </a:r>
          </a:p>
          <a:p>
            <a:pPr marL="342900" marR="0" lvl="0" indent="4763" algn="l" defTabSz="914400" rtl="0" eaLnBrk="0" fontAlgn="base" latinLnBrk="0" hangingPunct="0">
              <a:lnSpc>
                <a:spcPct val="120000"/>
              </a:lnSpc>
              <a:spcBef>
                <a:spcPct val="20000"/>
              </a:spcBef>
              <a:spcAft>
                <a:spcPct val="0"/>
              </a:spcAft>
              <a:buClr>
                <a:schemeClr val="folHlink"/>
              </a:buClr>
              <a:buSzPct val="60000"/>
              <a:tabLst/>
              <a:defRPr/>
            </a:pPr>
            <a:r>
              <a:rPr kumimoji="0" lang="en-US" sz="2600" b="1" i="0" u="none" strike="noStrike" kern="0" cap="none" spc="0" normalizeH="0" baseline="0" noProof="0" dirty="0" smtClean="0">
                <a:ln>
                  <a:noFill/>
                </a:ln>
                <a:effectLst/>
                <a:uLnTx/>
                <a:uFillTx/>
                <a:latin typeface="+mn-lt"/>
                <a:ea typeface="+mn-ea"/>
                <a:cs typeface="+mn-cs"/>
              </a:rPr>
              <a:t>Dr. S. M. </a:t>
            </a:r>
            <a:r>
              <a:rPr kumimoji="0" lang="en-US" sz="2600" b="1" i="0" u="none" strike="noStrike" kern="0" cap="none" spc="0" normalizeH="0" baseline="0" noProof="0" dirty="0" err="1" smtClean="0">
                <a:ln>
                  <a:noFill/>
                </a:ln>
                <a:effectLst/>
                <a:uLnTx/>
                <a:uFillTx/>
                <a:latin typeface="+mn-lt"/>
                <a:ea typeface="+mn-ea"/>
                <a:cs typeface="+mn-cs"/>
              </a:rPr>
              <a:t>Lutful</a:t>
            </a:r>
            <a:r>
              <a:rPr kumimoji="0" lang="en-US" sz="2600" b="1" i="0" u="none" strike="noStrike" kern="0" cap="none" spc="0" normalizeH="0" baseline="0" noProof="0" dirty="0" smtClean="0">
                <a:ln>
                  <a:noFill/>
                </a:ln>
                <a:effectLst/>
                <a:uLnTx/>
                <a:uFillTx/>
                <a:latin typeface="+mn-lt"/>
                <a:ea typeface="+mn-ea"/>
                <a:cs typeface="+mn-cs"/>
              </a:rPr>
              <a:t> </a:t>
            </a:r>
            <a:r>
              <a:rPr kumimoji="0" lang="en-US" sz="2600" b="1" i="0" u="none" strike="noStrike" kern="0" cap="none" spc="0" normalizeH="0" baseline="0" noProof="0" dirty="0" err="1" smtClean="0">
                <a:ln>
                  <a:noFill/>
                </a:ln>
                <a:effectLst/>
                <a:uLnTx/>
                <a:uFillTx/>
                <a:latin typeface="+mn-lt"/>
                <a:ea typeface="+mn-ea"/>
                <a:cs typeface="+mn-cs"/>
              </a:rPr>
              <a:t>Kabir</a:t>
            </a:r>
            <a:endParaRPr kumimoji="0" lang="en-US" sz="2600" b="1" i="0" u="none" strike="noStrike" kern="0" cap="none" spc="0" normalizeH="0" baseline="0" noProof="0" dirty="0" smtClean="0">
              <a:ln>
                <a:noFill/>
              </a:ln>
              <a:effectLst/>
              <a:uLnTx/>
              <a:uFillTx/>
              <a:latin typeface="+mn-lt"/>
              <a:ea typeface="+mn-ea"/>
              <a:cs typeface="+mn-cs"/>
            </a:endParaRPr>
          </a:p>
        </p:txBody>
      </p:sp>
      <p:sp>
        <p:nvSpPr>
          <p:cNvPr id="7" name="Footer Placeholder 6"/>
          <p:cNvSpPr>
            <a:spLocks noGrp="1"/>
          </p:cNvSpPr>
          <p:nvPr>
            <p:ph type="ftr" sz="quarter" idx="11"/>
          </p:nvPr>
        </p:nvSpPr>
        <p:spPr/>
        <p:txBody>
          <a:bodyPr/>
          <a:lstStyle/>
          <a:p>
            <a:pPr>
              <a:defRPr/>
            </a:pPr>
            <a:r>
              <a:rPr lang="en-US" dirty="0" smtClean="0"/>
              <a:t> </a:t>
            </a:r>
            <a:endParaRPr lang="en-US" dirty="0"/>
          </a:p>
        </p:txBody>
      </p:sp>
      <p:sp>
        <p:nvSpPr>
          <p:cNvPr id="6" name="Slide Number Placeholder 5"/>
          <p:cNvSpPr>
            <a:spLocks noGrp="1"/>
          </p:cNvSpPr>
          <p:nvPr>
            <p:ph type="sldNum" sz="quarter" idx="12"/>
          </p:nvPr>
        </p:nvSpPr>
        <p:spPr/>
        <p:txBody>
          <a:bodyPr/>
          <a:lstStyle/>
          <a:p>
            <a:pPr>
              <a:defRPr/>
            </a:pPr>
            <a:fld id="{4A3F5953-CB42-426A-911A-CC722A01584C}" type="slidenum">
              <a:rPr lang="en-US" smtClean="0"/>
              <a:pPr>
                <a:defRPr/>
              </a:pPr>
              <a:t>1</a:t>
            </a:fld>
            <a:endParaRPr lang="en-US"/>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13424" name="Group 80"/>
          <p:cNvGraphicFramePr>
            <a:graphicFrameLocks noGrp="1"/>
          </p:cNvGraphicFramePr>
          <p:nvPr/>
        </p:nvGraphicFramePr>
        <p:xfrm>
          <a:off x="2209800" y="2771775"/>
          <a:ext cx="4876801" cy="2333062"/>
        </p:xfrm>
        <a:graphic>
          <a:graphicData uri="http://schemas.openxmlformats.org/drawingml/2006/table">
            <a:tbl>
              <a:tblPr/>
              <a:tblGrid>
                <a:gridCol w="1220273"/>
                <a:gridCol w="1218128"/>
                <a:gridCol w="1220272"/>
                <a:gridCol w="1218128"/>
              </a:tblGrid>
              <a:tr h="412822">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Step, </a:t>
                      </a:r>
                      <a:r>
                        <a:rPr kumimoji="0" lang="en-US" sz="2000" b="0" i="1" u="none" strike="noStrike" cap="none" normalizeH="0" baseline="0" dirty="0" smtClean="0">
                          <a:ln>
                            <a:noFill/>
                          </a:ln>
                          <a:solidFill>
                            <a:schemeClr val="tx1"/>
                          </a:solidFill>
                          <a:effectLst/>
                          <a:latin typeface="Tahoma" pitchFamily="34" charset="0"/>
                        </a:rPr>
                        <a:t>h</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Symbol" pitchFamily="18" charset="2"/>
                        </a:rPr>
                        <a:t>q</a:t>
                      </a:r>
                      <a:r>
                        <a:rPr kumimoji="0" lang="en-US" sz="2000" b="0" i="0" u="none" strike="noStrike" cap="none" normalizeH="0" baseline="0" dirty="0" smtClean="0">
                          <a:ln>
                            <a:noFill/>
                          </a:ln>
                          <a:solidFill>
                            <a:schemeClr val="tx1"/>
                          </a:solidFill>
                          <a:effectLst/>
                          <a:latin typeface="Tahoma" pitchFamily="34" charset="0"/>
                        </a:rPr>
                        <a:t>(480)</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1" u="none" strike="noStrike" cap="none" normalizeH="0" baseline="0" dirty="0" smtClean="0">
                          <a:ln>
                            <a:noFill/>
                          </a:ln>
                          <a:solidFill>
                            <a:schemeClr val="tx1"/>
                          </a:solidFill>
                          <a:effectLst/>
                          <a:latin typeface="Tahoma" pitchFamily="34" charset="0"/>
                        </a:rPr>
                        <a:t>E</a:t>
                      </a:r>
                      <a:r>
                        <a:rPr kumimoji="0" lang="en-US" sz="2000" b="0" i="1" u="none" strike="noStrike" cap="none" normalizeH="0" baseline="-25000" dirty="0" smtClean="0">
                          <a:ln>
                            <a:noFill/>
                          </a:ln>
                          <a:solidFill>
                            <a:schemeClr val="tx1"/>
                          </a:solidFill>
                          <a:effectLst/>
                          <a:latin typeface="Tahoma" pitchFamily="34" charset="0"/>
                        </a:rPr>
                        <a:t>t</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a:t>
                      </a:r>
                      <a:r>
                        <a:rPr kumimoji="0" lang="az-Cyrl-AZ" sz="2000" b="0" i="0" u="none" strike="noStrike" cap="none" normalizeH="0" baseline="0" dirty="0" smtClean="0">
                          <a:ln>
                            <a:noFill/>
                          </a:ln>
                          <a:solidFill>
                            <a:schemeClr val="tx1"/>
                          </a:solidFill>
                          <a:effectLst/>
                          <a:latin typeface="Tahoma" pitchFamily="34" charset="0"/>
                        </a:rPr>
                        <a:t>є</a:t>
                      </a:r>
                      <a:r>
                        <a:rPr kumimoji="0" lang="en-US" sz="2000" b="0" i="0" u="none" strike="noStrike" cap="none" normalizeH="0" baseline="-25000" dirty="0" smtClean="0">
                          <a:ln>
                            <a:noFill/>
                          </a:ln>
                          <a:solidFill>
                            <a:schemeClr val="tx1"/>
                          </a:solidFill>
                          <a:effectLst/>
                          <a:latin typeface="Tahoma" pitchFamily="34" charset="0"/>
                        </a:rPr>
                        <a:t>t</a:t>
                      </a:r>
                      <a:r>
                        <a:rPr kumimoji="0" lang="en-US" sz="2000" b="0" i="0" u="none" strike="noStrike" cap="none" normalizeH="0" baseline="0" dirty="0" smtClean="0">
                          <a:ln>
                            <a:noFill/>
                          </a:ln>
                          <a:solidFill>
                            <a:schemeClr val="tx1"/>
                          </a:solidFill>
                          <a:effectLst/>
                          <a:latin typeface="Tahoma" pitchFamily="34" charset="0"/>
                        </a:rPr>
                        <a:t>|%</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49217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480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240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120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60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30</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−987.81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110.32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546.77</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614.97</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632.77</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1635.4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537.26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100.80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32.607</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14.806</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252.54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82.964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15.566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5.0352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2.2864</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9238" name="Rectangle 2"/>
          <p:cNvSpPr>
            <a:spLocks noGrp="1" noChangeArrowheads="1"/>
          </p:cNvSpPr>
          <p:nvPr>
            <p:ph type="title"/>
          </p:nvPr>
        </p:nvSpPr>
        <p:spPr/>
        <p:txBody>
          <a:bodyPr/>
          <a:lstStyle/>
          <a:p>
            <a:r>
              <a:rPr lang="en-US" smtClean="0"/>
              <a:t>Effect of step size</a:t>
            </a:r>
          </a:p>
        </p:txBody>
      </p:sp>
      <p:graphicFrame>
        <p:nvGraphicFramePr>
          <p:cNvPr id="9218" name="Object 81"/>
          <p:cNvGraphicFramePr>
            <a:graphicFrameLocks noGrp="1" noChangeAspect="1"/>
          </p:cNvGraphicFramePr>
          <p:nvPr>
            <p:ph idx="1"/>
          </p:nvPr>
        </p:nvGraphicFramePr>
        <p:xfrm>
          <a:off x="3198813" y="5581650"/>
          <a:ext cx="1825625" cy="317500"/>
        </p:xfrm>
        <a:graphic>
          <a:graphicData uri="http://schemas.openxmlformats.org/presentationml/2006/ole">
            <mc:AlternateContent xmlns:mc="http://schemas.openxmlformats.org/markup-compatibility/2006">
              <mc:Choice xmlns:v="urn:schemas-microsoft-com:vml" Requires="v">
                <p:oleObj spid="_x0000_s9231" name="Equation" r:id="rId4" imgW="1167893" imgH="203112" progId="Equation.3">
                  <p:embed/>
                </p:oleObj>
              </mc:Choice>
              <mc:Fallback>
                <p:oleObj name="Equation" r:id="rId4" imgW="1167893" imgH="203112" progId="Equation.3">
                  <p:embed/>
                  <p:pic>
                    <p:nvPicPr>
                      <p:cNvPr id="0" name="Picture 1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8813" y="5581650"/>
                        <a:ext cx="182562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Footer Placeholder 8"/>
          <p:cNvSpPr>
            <a:spLocks noGrp="1"/>
          </p:cNvSpPr>
          <p:nvPr>
            <p:ph type="ftr" sz="quarter" idx="11"/>
          </p:nvPr>
        </p:nvSpPr>
        <p:spPr/>
        <p:txBody>
          <a:bodyPr/>
          <a:lstStyle/>
          <a:p>
            <a:pPr>
              <a:defRPr/>
            </a:pPr>
            <a:r>
              <a:rPr lang="en-US" dirty="0" smtClean="0">
                <a:solidFill>
                  <a:schemeClr val="tx2">
                    <a:lumMod val="75000"/>
                  </a:schemeClr>
                </a:solidFill>
              </a:rPr>
              <a:t> </a:t>
            </a:r>
            <a:endParaRPr lang="en-US" dirty="0">
              <a:solidFill>
                <a:schemeClr val="tx2">
                  <a:lumMod val="75000"/>
                </a:schemeClr>
              </a:solidFill>
            </a:endParaRPr>
          </a:p>
        </p:txBody>
      </p:sp>
      <p:sp>
        <p:nvSpPr>
          <p:cNvPr id="8" name="Slide Number Placeholder 7"/>
          <p:cNvSpPr>
            <a:spLocks noGrp="1"/>
          </p:cNvSpPr>
          <p:nvPr>
            <p:ph type="sldNum" sz="quarter" idx="12"/>
          </p:nvPr>
        </p:nvSpPr>
        <p:spPr/>
        <p:txBody>
          <a:bodyPr/>
          <a:lstStyle/>
          <a:p>
            <a:pPr>
              <a:defRPr/>
            </a:pPr>
            <a:fld id="{A1A433EE-BF6B-42A8-B1A5-79D41B084991}" type="slidenum">
              <a:rPr lang="en-US" smtClean="0"/>
              <a:pPr>
                <a:defRPr/>
              </a:pPr>
              <a:t>10</a:t>
            </a:fld>
            <a:endParaRPr lang="en-US"/>
          </a:p>
        </p:txBody>
      </p:sp>
      <p:sp>
        <p:nvSpPr>
          <p:cNvPr id="9239" name="Rectangle 77"/>
          <p:cNvSpPr>
            <a:spLocks noChangeArrowheads="1"/>
          </p:cNvSpPr>
          <p:nvPr/>
        </p:nvSpPr>
        <p:spPr bwMode="auto">
          <a:xfrm>
            <a:off x="457200" y="2209800"/>
            <a:ext cx="8123238" cy="381000"/>
          </a:xfrm>
          <a:prstGeom prst="rect">
            <a:avLst/>
          </a:prstGeom>
          <a:noFill/>
          <a:ln w="9525">
            <a:noFill/>
            <a:miter lim="800000"/>
            <a:headEnd/>
            <a:tailEnd/>
          </a:ln>
        </p:spPr>
        <p:txBody>
          <a:bodyPr wrap="none" anchor="ctr">
            <a:spAutoFit/>
          </a:bodyPr>
          <a:lstStyle/>
          <a:p>
            <a:pPr algn="just" eaLnBrk="0" hangingPunct="0"/>
            <a:r>
              <a:rPr lang="en-US" sz="1900" b="1"/>
              <a:t>Table 1.  Temperature at 480 seconds as a function of step size, h</a:t>
            </a:r>
          </a:p>
        </p:txBody>
      </p:sp>
      <p:sp>
        <p:nvSpPr>
          <p:cNvPr id="9240" name="Text Box 83"/>
          <p:cNvSpPr txBox="1">
            <a:spLocks noChangeArrowheads="1"/>
          </p:cNvSpPr>
          <p:nvPr/>
        </p:nvSpPr>
        <p:spPr bwMode="auto">
          <a:xfrm>
            <a:off x="5162550" y="5486400"/>
            <a:ext cx="933450" cy="381000"/>
          </a:xfrm>
          <a:prstGeom prst="rect">
            <a:avLst/>
          </a:prstGeom>
          <a:noFill/>
          <a:ln w="9525">
            <a:noFill/>
            <a:miter lim="800000"/>
            <a:headEnd/>
            <a:tailEnd/>
          </a:ln>
        </p:spPr>
        <p:txBody>
          <a:bodyPr wrap="none">
            <a:spAutoFit/>
          </a:bodyPr>
          <a:lstStyle/>
          <a:p>
            <a:pPr algn="l"/>
            <a:r>
              <a:rPr lang="en-US" sz="1900"/>
              <a:t>(exact)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p:txBody>
          <a:bodyPr/>
          <a:lstStyle/>
          <a:p>
            <a:r>
              <a:rPr lang="en-US" smtClean="0"/>
              <a:t>Comparison with exact results</a:t>
            </a:r>
          </a:p>
        </p:txBody>
      </p:sp>
      <p:graphicFrame>
        <p:nvGraphicFramePr>
          <p:cNvPr id="10242" name="Object 31"/>
          <p:cNvGraphicFramePr>
            <a:graphicFrameLocks noGrp="1" noChangeAspect="1"/>
          </p:cNvGraphicFramePr>
          <p:nvPr>
            <p:ph idx="1"/>
          </p:nvPr>
        </p:nvGraphicFramePr>
        <p:xfrm>
          <a:off x="1600200" y="2209800"/>
          <a:ext cx="5143500" cy="3460750"/>
        </p:xfrm>
        <a:graphic>
          <a:graphicData uri="http://schemas.openxmlformats.org/presentationml/2006/ole">
            <mc:AlternateContent xmlns:mc="http://schemas.openxmlformats.org/markup-compatibility/2006">
              <mc:Choice xmlns:v="urn:schemas-microsoft-com:vml" Requires="v">
                <p:oleObj spid="_x0000_s10255" name="Chart" r:id="rId4" imgW="3581522" imgH="2409881" progId="Excel.Sheet.8">
                  <p:embed/>
                </p:oleObj>
              </mc:Choice>
              <mc:Fallback>
                <p:oleObj name="Chart" r:id="rId4" imgW="3581522" imgH="2409881" progId="Excel.Sheet.8">
                  <p:embed/>
                  <p:pic>
                    <p:nvPicPr>
                      <p:cNvPr id="0" name="Picture 1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209800"/>
                        <a:ext cx="5143500" cy="346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Footer Placeholder 6"/>
          <p:cNvSpPr>
            <a:spLocks noGrp="1"/>
          </p:cNvSpPr>
          <p:nvPr>
            <p:ph type="ftr" sz="quarter" idx="11"/>
          </p:nvPr>
        </p:nvSpPr>
        <p:spPr/>
        <p:txBody>
          <a:bodyPr/>
          <a:lstStyle/>
          <a:p>
            <a:pPr>
              <a:defRPr/>
            </a:pPr>
            <a:r>
              <a:rPr lang="en-US" dirty="0" smtClean="0">
                <a:solidFill>
                  <a:schemeClr val="tx2">
                    <a:lumMod val="75000"/>
                  </a:schemeClr>
                </a:solidFill>
              </a:rPr>
              <a:t> </a:t>
            </a:r>
            <a:endParaRPr lang="en-US" dirty="0">
              <a:solidFill>
                <a:schemeClr val="tx2">
                  <a:lumMod val="75000"/>
                </a:schemeClr>
              </a:solidFill>
            </a:endParaRPr>
          </a:p>
        </p:txBody>
      </p:sp>
      <p:sp>
        <p:nvSpPr>
          <p:cNvPr id="6" name="Slide Number Placeholder 5"/>
          <p:cNvSpPr>
            <a:spLocks noGrp="1"/>
          </p:cNvSpPr>
          <p:nvPr>
            <p:ph type="sldNum" sz="quarter" idx="12"/>
          </p:nvPr>
        </p:nvSpPr>
        <p:spPr/>
        <p:txBody>
          <a:bodyPr/>
          <a:lstStyle/>
          <a:p>
            <a:pPr>
              <a:defRPr/>
            </a:pPr>
            <a:fld id="{A1A433EE-BF6B-42A8-B1A5-79D41B084991}" type="slidenum">
              <a:rPr lang="en-US" smtClean="0"/>
              <a:pPr>
                <a:defRPr/>
              </a:pPr>
              <a:t>11</a:t>
            </a:fld>
            <a:endParaRPr lang="en-US"/>
          </a:p>
        </p:txBody>
      </p:sp>
      <p:sp>
        <p:nvSpPr>
          <p:cNvPr id="10246" name="Rectangle 33"/>
          <p:cNvSpPr>
            <a:spLocks noChangeArrowheads="1"/>
          </p:cNvSpPr>
          <p:nvPr/>
        </p:nvSpPr>
        <p:spPr bwMode="auto">
          <a:xfrm>
            <a:off x="0" y="5715000"/>
            <a:ext cx="9217025" cy="381000"/>
          </a:xfrm>
          <a:prstGeom prst="rect">
            <a:avLst/>
          </a:prstGeom>
          <a:noFill/>
          <a:ln w="9525">
            <a:noFill/>
            <a:miter lim="800000"/>
            <a:headEnd/>
            <a:tailEnd/>
          </a:ln>
        </p:spPr>
        <p:txBody>
          <a:bodyPr wrap="none" anchor="ctr">
            <a:spAutoFit/>
          </a:bodyPr>
          <a:lstStyle/>
          <a:p>
            <a:pPr algn="l" eaLnBrk="0" hangingPunct="0"/>
            <a:r>
              <a:rPr lang="en-US" sz="1900" b="1"/>
              <a:t>Figure 4.</a:t>
            </a:r>
            <a:r>
              <a:rPr lang="en-US" sz="1900"/>
              <a:t>  Comparison of Euler’s method with exact solution for different step sizes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p:txBody>
          <a:bodyPr>
            <a:normAutofit/>
          </a:bodyPr>
          <a:lstStyle/>
          <a:p>
            <a:r>
              <a:rPr lang="en-US" sz="4000" smtClean="0">
                <a:cs typeface="Times New Roman" pitchFamily="18" charset="0"/>
              </a:rPr>
              <a:t>Effects of step size on Euler’s Method</a:t>
            </a:r>
          </a:p>
        </p:txBody>
      </p:sp>
      <p:graphicFrame>
        <p:nvGraphicFramePr>
          <p:cNvPr id="11266" name="Object 15"/>
          <p:cNvGraphicFramePr>
            <a:graphicFrameLocks noGrp="1" noChangeAspect="1"/>
          </p:cNvGraphicFramePr>
          <p:nvPr>
            <p:ph idx="1"/>
          </p:nvPr>
        </p:nvGraphicFramePr>
        <p:xfrm>
          <a:off x="1295400" y="2133600"/>
          <a:ext cx="5772150" cy="3668713"/>
        </p:xfrm>
        <a:graphic>
          <a:graphicData uri="http://schemas.openxmlformats.org/presentationml/2006/ole">
            <mc:AlternateContent xmlns:mc="http://schemas.openxmlformats.org/markup-compatibility/2006">
              <mc:Choice xmlns:v="urn:schemas-microsoft-com:vml" Requires="v">
                <p:oleObj spid="_x0000_s11279" name="Chart" r:id="rId4" imgW="4076680" imgH="2590853" progId="Excel.Sheet.8">
                  <p:embed/>
                </p:oleObj>
              </mc:Choice>
              <mc:Fallback>
                <p:oleObj name="Chart" r:id="rId4" imgW="4076680" imgH="2590853" progId="Excel.Sheet.8">
                  <p:embed/>
                  <p:pic>
                    <p:nvPicPr>
                      <p:cNvPr id="0" name="Picture 1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133600"/>
                        <a:ext cx="5772150" cy="366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Footer Placeholder 6"/>
          <p:cNvSpPr>
            <a:spLocks noGrp="1"/>
          </p:cNvSpPr>
          <p:nvPr>
            <p:ph type="ftr" sz="quarter" idx="11"/>
          </p:nvPr>
        </p:nvSpPr>
        <p:spPr/>
        <p:txBody>
          <a:bodyPr/>
          <a:lstStyle/>
          <a:p>
            <a:pPr>
              <a:defRPr/>
            </a:pPr>
            <a:r>
              <a:rPr lang="en-US" dirty="0" smtClean="0">
                <a:solidFill>
                  <a:schemeClr val="tx2">
                    <a:lumMod val="75000"/>
                  </a:schemeClr>
                </a:solidFill>
              </a:rPr>
              <a:t> </a:t>
            </a:r>
            <a:endParaRPr lang="en-US" dirty="0">
              <a:solidFill>
                <a:schemeClr val="tx2">
                  <a:lumMod val="75000"/>
                </a:schemeClr>
              </a:solidFill>
            </a:endParaRPr>
          </a:p>
        </p:txBody>
      </p:sp>
      <p:sp>
        <p:nvSpPr>
          <p:cNvPr id="6" name="Slide Number Placeholder 5"/>
          <p:cNvSpPr>
            <a:spLocks noGrp="1"/>
          </p:cNvSpPr>
          <p:nvPr>
            <p:ph type="sldNum" sz="quarter" idx="12"/>
          </p:nvPr>
        </p:nvSpPr>
        <p:spPr/>
        <p:txBody>
          <a:bodyPr/>
          <a:lstStyle/>
          <a:p>
            <a:pPr>
              <a:defRPr/>
            </a:pPr>
            <a:fld id="{A1A433EE-BF6B-42A8-B1A5-79D41B084991}" type="slidenum">
              <a:rPr lang="en-US" smtClean="0"/>
              <a:pPr>
                <a:defRPr/>
              </a:pPr>
              <a:t>12</a:t>
            </a:fld>
            <a:endParaRPr lang="en-US"/>
          </a:p>
        </p:txBody>
      </p:sp>
      <p:sp>
        <p:nvSpPr>
          <p:cNvPr id="11270" name="Rectangle 17"/>
          <p:cNvSpPr>
            <a:spLocks noChangeArrowheads="1"/>
          </p:cNvSpPr>
          <p:nvPr/>
        </p:nvSpPr>
        <p:spPr bwMode="auto">
          <a:xfrm>
            <a:off x="1371600" y="5943600"/>
            <a:ext cx="5373688" cy="381000"/>
          </a:xfrm>
          <a:prstGeom prst="rect">
            <a:avLst/>
          </a:prstGeom>
          <a:noFill/>
          <a:ln w="9525">
            <a:noFill/>
            <a:miter lim="800000"/>
            <a:headEnd/>
            <a:tailEnd/>
          </a:ln>
        </p:spPr>
        <p:txBody>
          <a:bodyPr wrap="none" anchor="ctr">
            <a:spAutoFit/>
          </a:bodyPr>
          <a:lstStyle/>
          <a:p>
            <a:pPr algn="l" eaLnBrk="0" hangingPunct="0"/>
            <a:r>
              <a:rPr lang="en-US" sz="1900" b="1"/>
              <a:t>Figure 5.</a:t>
            </a:r>
            <a:r>
              <a:rPr lang="en-US" sz="1900"/>
              <a:t>  Effect of step size in Euler’s method.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7" name="Rectangle 2"/>
          <p:cNvSpPr>
            <a:spLocks noGrp="1" noChangeArrowheads="1"/>
          </p:cNvSpPr>
          <p:nvPr>
            <p:ph type="title"/>
          </p:nvPr>
        </p:nvSpPr>
        <p:spPr/>
        <p:txBody>
          <a:bodyPr>
            <a:normAutofit/>
          </a:bodyPr>
          <a:lstStyle/>
          <a:p>
            <a:r>
              <a:rPr lang="en-US" sz="4000" smtClean="0">
                <a:cs typeface="Times New Roman" pitchFamily="18" charset="0"/>
              </a:rPr>
              <a:t>Errors in Euler’s Method</a:t>
            </a:r>
          </a:p>
        </p:txBody>
      </p:sp>
      <p:graphicFrame>
        <p:nvGraphicFramePr>
          <p:cNvPr id="12294" name="Object 22"/>
          <p:cNvGraphicFramePr>
            <a:graphicFrameLocks noGrp="1" noChangeAspect="1"/>
          </p:cNvGraphicFramePr>
          <p:nvPr>
            <p:ph idx="1"/>
          </p:nvPr>
        </p:nvGraphicFramePr>
        <p:xfrm>
          <a:off x="4324350" y="3741738"/>
          <a:ext cx="495300" cy="241300"/>
        </p:xfrm>
        <a:graphic>
          <a:graphicData uri="http://schemas.openxmlformats.org/presentationml/2006/ole">
            <mc:AlternateContent xmlns:mc="http://schemas.openxmlformats.org/markup-compatibility/2006">
              <mc:Choice xmlns:v="urn:schemas-microsoft-com:vml" Requires="v">
                <p:oleObj spid="_x0000_s12355" name="Equation" r:id="rId4" imgW="495085" imgH="241195" progId="Equation.3">
                  <p:embed/>
                </p:oleObj>
              </mc:Choice>
              <mc:Fallback>
                <p:oleObj name="Equation" r:id="rId4" imgW="495085" imgH="241195" progId="Equation.3">
                  <p:embed/>
                  <p:pic>
                    <p:nvPicPr>
                      <p:cNvPr id="0" name="Picture 5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4350" y="3741738"/>
                        <a:ext cx="4953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ooter Placeholder 13"/>
          <p:cNvSpPr>
            <a:spLocks noGrp="1"/>
          </p:cNvSpPr>
          <p:nvPr>
            <p:ph type="ftr" sz="quarter" idx="11"/>
          </p:nvPr>
        </p:nvSpPr>
        <p:spPr/>
        <p:txBody>
          <a:bodyPr/>
          <a:lstStyle/>
          <a:p>
            <a:pPr>
              <a:defRPr/>
            </a:pPr>
            <a:r>
              <a:rPr lang="en-US" dirty="0" smtClean="0">
                <a:solidFill>
                  <a:schemeClr val="tx2">
                    <a:lumMod val="75000"/>
                  </a:schemeClr>
                </a:solidFill>
              </a:rPr>
              <a:t> </a:t>
            </a:r>
            <a:endParaRPr lang="en-US" dirty="0">
              <a:solidFill>
                <a:schemeClr val="tx2">
                  <a:lumMod val="75000"/>
                </a:schemeClr>
              </a:solidFill>
            </a:endParaRPr>
          </a:p>
        </p:txBody>
      </p:sp>
      <p:sp>
        <p:nvSpPr>
          <p:cNvPr id="13" name="Slide Number Placeholder 12"/>
          <p:cNvSpPr>
            <a:spLocks noGrp="1"/>
          </p:cNvSpPr>
          <p:nvPr>
            <p:ph type="sldNum" sz="quarter" idx="12"/>
          </p:nvPr>
        </p:nvSpPr>
        <p:spPr/>
        <p:txBody>
          <a:bodyPr/>
          <a:lstStyle/>
          <a:p>
            <a:pPr>
              <a:defRPr/>
            </a:pPr>
            <a:fld id="{A1A433EE-BF6B-42A8-B1A5-79D41B084991}" type="slidenum">
              <a:rPr lang="en-US" smtClean="0"/>
              <a:pPr>
                <a:defRPr/>
              </a:pPr>
              <a:t>13</a:t>
            </a:fld>
            <a:endParaRPr lang="en-US"/>
          </a:p>
        </p:txBody>
      </p:sp>
      <p:sp>
        <p:nvSpPr>
          <p:cNvPr id="12298" name="Rectangle 10"/>
          <p:cNvSpPr>
            <a:spLocks noChangeArrowheads="1"/>
          </p:cNvSpPr>
          <p:nvPr/>
        </p:nvSpPr>
        <p:spPr bwMode="auto">
          <a:xfrm>
            <a:off x="0" y="2133600"/>
            <a:ext cx="8991600" cy="669925"/>
          </a:xfrm>
          <a:prstGeom prst="rect">
            <a:avLst/>
          </a:prstGeom>
          <a:noFill/>
          <a:ln w="9525">
            <a:noFill/>
            <a:miter lim="800000"/>
            <a:headEnd/>
            <a:tailEnd/>
          </a:ln>
        </p:spPr>
        <p:txBody>
          <a:bodyPr anchor="ctr">
            <a:spAutoFit/>
          </a:bodyPr>
          <a:lstStyle/>
          <a:p>
            <a:pPr algn="just" eaLnBrk="0" hangingPunct="0"/>
            <a:r>
              <a:rPr lang="en-US" sz="1900"/>
              <a:t>It can be seen that Euler’s method has large errors.  This can be illustrated using Taylor series.</a:t>
            </a:r>
          </a:p>
        </p:txBody>
      </p:sp>
      <p:graphicFrame>
        <p:nvGraphicFramePr>
          <p:cNvPr id="12290" name="Object 11"/>
          <p:cNvGraphicFramePr>
            <a:graphicFrameLocks noChangeAspect="1"/>
          </p:cNvGraphicFramePr>
          <p:nvPr/>
        </p:nvGraphicFramePr>
        <p:xfrm>
          <a:off x="304800" y="2743200"/>
          <a:ext cx="7543800" cy="792163"/>
        </p:xfrm>
        <a:graphic>
          <a:graphicData uri="http://schemas.openxmlformats.org/presentationml/2006/ole">
            <mc:AlternateContent xmlns:mc="http://schemas.openxmlformats.org/markup-compatibility/2006">
              <mc:Choice xmlns:v="urn:schemas-microsoft-com:vml" Requires="v">
                <p:oleObj spid="_x0000_s12356" name="Equation" r:id="rId6" imgW="4800600" imgH="508000" progId="Equation.3">
                  <p:embed/>
                </p:oleObj>
              </mc:Choice>
              <mc:Fallback>
                <p:oleObj name="Equation" r:id="rId6" imgW="4800600" imgH="508000" progId="Equation.3">
                  <p:embed/>
                  <p:pic>
                    <p:nvPicPr>
                      <p:cNvPr id="0" name="Picture 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2743200"/>
                        <a:ext cx="7543800"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13"/>
          <p:cNvGraphicFramePr>
            <a:graphicFrameLocks noChangeAspect="1"/>
          </p:cNvGraphicFramePr>
          <p:nvPr/>
        </p:nvGraphicFramePr>
        <p:xfrm>
          <a:off x="247650" y="3505200"/>
          <a:ext cx="8699500" cy="685800"/>
        </p:xfrm>
        <a:graphic>
          <a:graphicData uri="http://schemas.openxmlformats.org/presentationml/2006/ole">
            <mc:AlternateContent xmlns:mc="http://schemas.openxmlformats.org/markup-compatibility/2006">
              <mc:Choice xmlns:v="urn:schemas-microsoft-com:vml" Requires="v">
                <p:oleObj spid="_x0000_s12357" name="Equation" r:id="rId8" imgW="4902120" imgH="393480" progId="Equation.3">
                  <p:embed/>
                </p:oleObj>
              </mc:Choice>
              <mc:Fallback>
                <p:oleObj name="Equation" r:id="rId8" imgW="4902120" imgH="393480" progId="Equation.3">
                  <p:embed/>
                  <p:pic>
                    <p:nvPicPr>
                      <p:cNvPr id="0" name="Picture 5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7650" y="3505200"/>
                        <a:ext cx="86995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9" name="Rectangle 15"/>
          <p:cNvSpPr>
            <a:spLocks noChangeArrowheads="1"/>
          </p:cNvSpPr>
          <p:nvPr/>
        </p:nvSpPr>
        <p:spPr bwMode="auto">
          <a:xfrm>
            <a:off x="228600" y="4267200"/>
            <a:ext cx="5973763" cy="381000"/>
          </a:xfrm>
          <a:prstGeom prst="rect">
            <a:avLst/>
          </a:prstGeom>
          <a:noFill/>
          <a:ln w="9525">
            <a:noFill/>
            <a:miter lim="800000"/>
            <a:headEnd/>
            <a:tailEnd/>
          </a:ln>
        </p:spPr>
        <p:txBody>
          <a:bodyPr wrap="none" anchor="ctr">
            <a:spAutoFit/>
          </a:bodyPr>
          <a:lstStyle/>
          <a:p>
            <a:pPr algn="just" eaLnBrk="0" hangingPunct="0"/>
            <a:r>
              <a:rPr lang="en-US" sz="1900"/>
              <a:t>As you can see the first two terms of the Taylor series</a:t>
            </a:r>
          </a:p>
        </p:txBody>
      </p:sp>
      <p:graphicFrame>
        <p:nvGraphicFramePr>
          <p:cNvPr id="12292" name="Object 16"/>
          <p:cNvGraphicFramePr>
            <a:graphicFrameLocks noChangeAspect="1"/>
          </p:cNvGraphicFramePr>
          <p:nvPr/>
        </p:nvGraphicFramePr>
        <p:xfrm>
          <a:off x="381000" y="4800600"/>
          <a:ext cx="2133600" cy="358775"/>
        </p:xfrm>
        <a:graphic>
          <a:graphicData uri="http://schemas.openxmlformats.org/presentationml/2006/ole">
            <mc:AlternateContent xmlns:mc="http://schemas.openxmlformats.org/markup-compatibility/2006">
              <mc:Choice xmlns:v="urn:schemas-microsoft-com:vml" Requires="v">
                <p:oleObj spid="_x0000_s12358" name="Equation" r:id="rId10" imgW="1358900" imgH="228600" progId="Equation.3">
                  <p:embed/>
                </p:oleObj>
              </mc:Choice>
              <mc:Fallback>
                <p:oleObj name="Equation" r:id="rId10" imgW="1358900" imgH="228600" progId="Equation.3">
                  <p:embed/>
                  <p:pic>
                    <p:nvPicPr>
                      <p:cNvPr id="0" name="Picture 5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 y="4800600"/>
                        <a:ext cx="213360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0" name="Rectangle 18"/>
          <p:cNvSpPr>
            <a:spLocks noChangeArrowheads="1"/>
          </p:cNvSpPr>
          <p:nvPr/>
        </p:nvSpPr>
        <p:spPr bwMode="auto">
          <a:xfrm>
            <a:off x="228600" y="5257800"/>
            <a:ext cx="5191125" cy="381000"/>
          </a:xfrm>
          <a:prstGeom prst="rect">
            <a:avLst/>
          </a:prstGeom>
          <a:noFill/>
          <a:ln w="9525">
            <a:noFill/>
            <a:miter lim="800000"/>
            <a:headEnd/>
            <a:tailEnd/>
          </a:ln>
        </p:spPr>
        <p:txBody>
          <a:bodyPr wrap="none" anchor="ctr">
            <a:spAutoFit/>
          </a:bodyPr>
          <a:lstStyle/>
          <a:p>
            <a:pPr algn="just" eaLnBrk="0" hangingPunct="0"/>
            <a:r>
              <a:rPr lang="en-US" sz="1900"/>
              <a:t>The true error in the approximation is given by</a:t>
            </a:r>
          </a:p>
        </p:txBody>
      </p:sp>
      <p:graphicFrame>
        <p:nvGraphicFramePr>
          <p:cNvPr id="12293" name="Object 19"/>
          <p:cNvGraphicFramePr>
            <a:graphicFrameLocks noChangeAspect="1"/>
          </p:cNvGraphicFramePr>
          <p:nvPr/>
        </p:nvGraphicFramePr>
        <p:xfrm>
          <a:off x="381000" y="5791200"/>
          <a:ext cx="3429000" cy="604838"/>
        </p:xfrm>
        <a:graphic>
          <a:graphicData uri="http://schemas.openxmlformats.org/presentationml/2006/ole">
            <mc:AlternateContent xmlns:mc="http://schemas.openxmlformats.org/markup-compatibility/2006">
              <mc:Choice xmlns:v="urn:schemas-microsoft-com:vml" Requires="v">
                <p:oleObj spid="_x0000_s12359" name="Equation" r:id="rId12" imgW="2323092" imgH="406224" progId="Equation.3">
                  <p:embed/>
                </p:oleObj>
              </mc:Choice>
              <mc:Fallback>
                <p:oleObj name="Equation" r:id="rId12" imgW="2323092" imgH="406224" progId="Equation.3">
                  <p:embed/>
                  <p:pic>
                    <p:nvPicPr>
                      <p:cNvPr id="0" name="Picture 5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000" y="5791200"/>
                        <a:ext cx="3429000"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1" name="Rectangle 21"/>
          <p:cNvSpPr>
            <a:spLocks noChangeArrowheads="1"/>
          </p:cNvSpPr>
          <p:nvPr/>
        </p:nvSpPr>
        <p:spPr bwMode="auto">
          <a:xfrm>
            <a:off x="2590800" y="4800600"/>
            <a:ext cx="2679700" cy="381000"/>
          </a:xfrm>
          <a:prstGeom prst="rect">
            <a:avLst/>
          </a:prstGeom>
          <a:noFill/>
          <a:ln w="9525">
            <a:noFill/>
            <a:miter lim="800000"/>
            <a:headEnd/>
            <a:tailEnd/>
          </a:ln>
        </p:spPr>
        <p:txBody>
          <a:bodyPr wrap="none" anchor="ctr">
            <a:spAutoFit/>
          </a:bodyPr>
          <a:lstStyle/>
          <a:p>
            <a:pPr algn="just" eaLnBrk="0" hangingPunct="0"/>
            <a:r>
              <a:rPr lang="en-US" sz="1900"/>
              <a:t>are the Euler’s method.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793037" cy="838200"/>
          </a:xfrm>
        </p:spPr>
        <p:txBody>
          <a:bodyPr/>
          <a:lstStyle/>
          <a:p>
            <a:r>
              <a:rPr lang="en-US" dirty="0" err="1" smtClean="0"/>
              <a:t>Runge</a:t>
            </a:r>
            <a:r>
              <a:rPr lang="en-US" dirty="0" smtClean="0"/>
              <a:t> </a:t>
            </a:r>
            <a:r>
              <a:rPr lang="en-US" dirty="0" err="1" smtClean="0"/>
              <a:t>Kutta</a:t>
            </a:r>
            <a:r>
              <a:rPr lang="en-US" dirty="0" smtClean="0"/>
              <a:t> 2</a:t>
            </a:r>
            <a:r>
              <a:rPr lang="en-US" baseline="30000" dirty="0" smtClean="0"/>
              <a:t>nd</a:t>
            </a:r>
            <a:r>
              <a:rPr lang="en-US" dirty="0" smtClean="0"/>
              <a:t> Order Method</a:t>
            </a:r>
            <a:endParaRPr lang="en-US" dirty="0"/>
          </a:p>
        </p:txBody>
      </p:sp>
      <p:sp>
        <p:nvSpPr>
          <p:cNvPr id="3" name="Content Placeholder 2"/>
          <p:cNvSpPr>
            <a:spLocks noGrp="1"/>
          </p:cNvSpPr>
          <p:nvPr>
            <p:ph idx="1"/>
          </p:nvPr>
        </p:nvSpPr>
        <p:spPr>
          <a:xfrm>
            <a:off x="228600" y="1058862"/>
            <a:ext cx="8686800" cy="1371600"/>
          </a:xfrm>
        </p:spPr>
        <p:txBody>
          <a:bodyPr/>
          <a:lstStyle/>
          <a:p>
            <a:r>
              <a:rPr lang="en-US" sz="2400" dirty="0" err="1" smtClean="0"/>
              <a:t>Runge</a:t>
            </a:r>
            <a:r>
              <a:rPr lang="en-US" sz="2400" dirty="0" smtClean="0"/>
              <a:t> </a:t>
            </a:r>
            <a:r>
              <a:rPr lang="en-US" sz="2400" dirty="0" err="1" smtClean="0"/>
              <a:t>Kutta</a:t>
            </a:r>
            <a:r>
              <a:rPr lang="en-US" sz="2400" dirty="0" smtClean="0"/>
              <a:t> thought to consider up to second derivative terms in Taylor’s series</a:t>
            </a:r>
          </a:p>
          <a:p>
            <a:r>
              <a:rPr lang="en-US" sz="2400" dirty="0" smtClean="0"/>
              <a:t>In that case Euler’s Method will be extended to</a:t>
            </a:r>
            <a:endParaRPr lang="en-US" sz="2400" dirty="0"/>
          </a:p>
        </p:txBody>
      </p:sp>
      <p:sp>
        <p:nvSpPr>
          <p:cNvPr id="12" name="Footer Placeholder 11"/>
          <p:cNvSpPr>
            <a:spLocks noGrp="1"/>
          </p:cNvSpPr>
          <p:nvPr>
            <p:ph type="ftr" sz="quarter" idx="11"/>
          </p:nvPr>
        </p:nvSpPr>
        <p:spPr/>
        <p:txBody>
          <a:bodyPr/>
          <a:lstStyle/>
          <a:p>
            <a:pPr>
              <a:defRPr/>
            </a:pPr>
            <a:r>
              <a:rPr lang="en-US" dirty="0" smtClean="0"/>
              <a:t> </a:t>
            </a:r>
            <a:endParaRPr lang="en-US" dirty="0"/>
          </a:p>
        </p:txBody>
      </p:sp>
      <p:sp>
        <p:nvSpPr>
          <p:cNvPr id="10" name="Slide Number Placeholder 9"/>
          <p:cNvSpPr>
            <a:spLocks noGrp="1"/>
          </p:cNvSpPr>
          <p:nvPr>
            <p:ph type="sldNum" sz="quarter" idx="12"/>
          </p:nvPr>
        </p:nvSpPr>
        <p:spPr/>
        <p:txBody>
          <a:bodyPr/>
          <a:lstStyle/>
          <a:p>
            <a:pPr>
              <a:defRPr/>
            </a:pPr>
            <a:fld id="{A1A433EE-BF6B-42A8-B1A5-79D41B084991}" type="slidenum">
              <a:rPr lang="en-US" smtClean="0"/>
              <a:pPr>
                <a:defRPr/>
              </a:pPr>
              <a:t>14</a:t>
            </a:fld>
            <a:endParaRPr lang="en-US"/>
          </a:p>
        </p:txBody>
      </p:sp>
      <p:graphicFrame>
        <p:nvGraphicFramePr>
          <p:cNvPr id="99330" name="Object 2"/>
          <p:cNvGraphicFramePr>
            <a:graphicFrameLocks noChangeAspect="1"/>
          </p:cNvGraphicFramePr>
          <p:nvPr/>
        </p:nvGraphicFramePr>
        <p:xfrm>
          <a:off x="2092123" y="2362200"/>
          <a:ext cx="4232477" cy="754062"/>
        </p:xfrm>
        <a:graphic>
          <a:graphicData uri="http://schemas.openxmlformats.org/presentationml/2006/ole">
            <mc:AlternateContent xmlns:mc="http://schemas.openxmlformats.org/markup-compatibility/2006">
              <mc:Choice xmlns:v="urn:schemas-microsoft-com:vml" Requires="v">
                <p:oleObj spid="_x0000_s99382" name="Equation" r:id="rId3" imgW="2209800" imgH="393700" progId="Equation.3">
                  <p:embed/>
                </p:oleObj>
              </mc:Choice>
              <mc:Fallback>
                <p:oleObj name="Equation" r:id="rId3" imgW="2209800" imgH="393700" progId="Equation.3">
                  <p:embed/>
                  <p:pic>
                    <p:nvPicPr>
                      <p:cNvPr id="0"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2123" y="2362200"/>
                        <a:ext cx="4232477"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Content Placeholder 2"/>
          <p:cNvSpPr txBox="1">
            <a:spLocks/>
          </p:cNvSpPr>
          <p:nvPr/>
        </p:nvSpPr>
        <p:spPr bwMode="auto">
          <a:xfrm>
            <a:off x="228600" y="3116262"/>
            <a:ext cx="8534400" cy="137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itchFamily="2" charset="2"/>
              <a:buChar char="n"/>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But finding</a:t>
            </a:r>
            <a:r>
              <a:rPr kumimoji="0" lang="en-US" sz="2400" b="0" i="0" u="none" strike="noStrike" kern="0" cap="none" spc="0" normalizeH="0" noProof="0" dirty="0" smtClean="0">
                <a:ln>
                  <a:noFill/>
                </a:ln>
                <a:solidFill>
                  <a:schemeClr val="tx1"/>
                </a:solidFill>
                <a:effectLst/>
                <a:uLnTx/>
                <a:uFillTx/>
                <a:latin typeface="+mn-lt"/>
                <a:ea typeface="+mn-ea"/>
                <a:cs typeface="+mn-cs"/>
              </a:rPr>
              <a:t> the second derivative is sometimes difficult</a:t>
            </a: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itchFamily="2" charset="2"/>
              <a:buChar char="n"/>
              <a:tabLst/>
              <a:defRPr/>
            </a:pPr>
            <a:r>
              <a:rPr lang="en-US" kern="0" baseline="0" dirty="0" smtClean="0">
                <a:latin typeface="+mn-lt"/>
              </a:rPr>
              <a:t>Hence</a:t>
            </a:r>
            <a:r>
              <a:rPr lang="en-US" kern="0" dirty="0" smtClean="0">
                <a:latin typeface="+mn-lt"/>
              </a:rPr>
              <a:t> we use the average of two approximate slopes as follows:</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99331" name="Object 3"/>
          <p:cNvGraphicFramePr>
            <a:graphicFrameLocks noChangeAspect="1"/>
          </p:cNvGraphicFramePr>
          <p:nvPr/>
        </p:nvGraphicFramePr>
        <p:xfrm>
          <a:off x="2593788" y="4140200"/>
          <a:ext cx="2892612" cy="812800"/>
        </p:xfrm>
        <a:graphic>
          <a:graphicData uri="http://schemas.openxmlformats.org/presentationml/2006/ole">
            <mc:AlternateContent xmlns:mc="http://schemas.openxmlformats.org/markup-compatibility/2006">
              <mc:Choice xmlns:v="urn:schemas-microsoft-com:vml" Requires="v">
                <p:oleObj spid="_x0000_s99383" name="Equation" r:id="rId5" imgW="1536700" imgH="431800" progId="Equation.3">
                  <p:embed/>
                </p:oleObj>
              </mc:Choice>
              <mc:Fallback>
                <p:oleObj name="Equation" r:id="rId5" imgW="1536700" imgH="431800" progId="Equation.3">
                  <p:embed/>
                  <p:pic>
                    <p:nvPicPr>
                      <p:cNvPr id="0"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3788" y="4140200"/>
                        <a:ext cx="2892612"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332" name="Object 4"/>
          <p:cNvGraphicFramePr>
            <a:graphicFrameLocks noChangeAspect="1"/>
          </p:cNvGraphicFramePr>
          <p:nvPr/>
        </p:nvGraphicFramePr>
        <p:xfrm>
          <a:off x="3124200" y="5029200"/>
          <a:ext cx="1371600" cy="385763"/>
        </p:xfrm>
        <a:graphic>
          <a:graphicData uri="http://schemas.openxmlformats.org/presentationml/2006/ole">
            <mc:AlternateContent xmlns:mc="http://schemas.openxmlformats.org/markup-compatibility/2006">
              <mc:Choice xmlns:v="urn:schemas-microsoft-com:vml" Requires="v">
                <p:oleObj spid="_x0000_s99384" name="Equation" r:id="rId7" imgW="812447" imgH="228501" progId="Equation.3">
                  <p:embed/>
                </p:oleObj>
              </mc:Choice>
              <mc:Fallback>
                <p:oleObj name="Equation" r:id="rId7" imgW="812447" imgH="228501" progId="Equation.3">
                  <p:embed/>
                  <p:pic>
                    <p:nvPicPr>
                      <p:cNvPr id="0" name="Picture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5029200"/>
                        <a:ext cx="1371600"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333" name="Object 5"/>
          <p:cNvGraphicFramePr>
            <a:graphicFrameLocks noChangeAspect="1"/>
          </p:cNvGraphicFramePr>
          <p:nvPr/>
        </p:nvGraphicFramePr>
        <p:xfrm>
          <a:off x="3124200" y="5486400"/>
          <a:ext cx="2286000" cy="381000"/>
        </p:xfrm>
        <a:graphic>
          <a:graphicData uri="http://schemas.openxmlformats.org/presentationml/2006/ole">
            <mc:AlternateContent xmlns:mc="http://schemas.openxmlformats.org/markup-compatibility/2006">
              <mc:Choice xmlns:v="urn:schemas-microsoft-com:vml" Requires="v">
                <p:oleObj spid="_x0000_s99385" name="Equation" r:id="rId9" imgW="1371600" imgH="228600" progId="Equation.3">
                  <p:embed/>
                </p:oleObj>
              </mc:Choice>
              <mc:Fallback>
                <p:oleObj name="Equation" r:id="rId9" imgW="1371600" imgH="228600" progId="Equation.3">
                  <p:embed/>
                  <p:pic>
                    <p:nvPicPr>
                      <p:cNvPr id="0" name="Picture 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5486400"/>
                        <a:ext cx="2286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Box 10"/>
          <p:cNvSpPr txBox="1"/>
          <p:nvPr/>
        </p:nvSpPr>
        <p:spPr>
          <a:xfrm>
            <a:off x="1524000" y="4724400"/>
            <a:ext cx="1371600" cy="461665"/>
          </a:xfrm>
          <a:prstGeom prst="rect">
            <a:avLst/>
          </a:prstGeom>
          <a:noFill/>
        </p:spPr>
        <p:txBody>
          <a:bodyPr wrap="square" rtlCol="0">
            <a:spAutoFit/>
          </a:bodyPr>
          <a:lstStyle/>
          <a:p>
            <a:r>
              <a:rPr lang="en-US" dirty="0"/>
              <a:t>w</a:t>
            </a:r>
            <a:r>
              <a:rPr lang="en-US" dirty="0" smtClean="0"/>
              <a:t>here,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88938" y="465138"/>
            <a:ext cx="7793037" cy="1143000"/>
          </a:xfrm>
        </p:spPr>
        <p:txBody>
          <a:bodyPr/>
          <a:lstStyle/>
          <a:p>
            <a:r>
              <a:rPr lang="en-US" sz="3200" dirty="0" smtClean="0"/>
              <a:t> </a:t>
            </a:r>
            <a:r>
              <a:rPr lang="en-US" sz="3200" dirty="0" err="1" smtClean="0"/>
              <a:t>Runge</a:t>
            </a:r>
            <a:r>
              <a:rPr lang="en-US" sz="3200" dirty="0" smtClean="0"/>
              <a:t> </a:t>
            </a:r>
            <a:r>
              <a:rPr lang="en-US" sz="3200" dirty="0" err="1" smtClean="0"/>
              <a:t>Kutta</a:t>
            </a:r>
            <a:r>
              <a:rPr lang="en-US" sz="3200" dirty="0" smtClean="0"/>
              <a:t> Method (</a:t>
            </a:r>
            <a:r>
              <a:rPr lang="en-US" sz="3200" dirty="0" err="1" smtClean="0"/>
              <a:t>Heun’s</a:t>
            </a:r>
            <a:r>
              <a:rPr lang="en-US" sz="3200" dirty="0" smtClean="0"/>
              <a:t> Method)</a:t>
            </a:r>
          </a:p>
        </p:txBody>
      </p:sp>
      <p:pic>
        <p:nvPicPr>
          <p:cNvPr id="26" name="Picture 414"/>
          <p:cNvPicPr>
            <a:picLocks noGrp="1" noChangeAspect="1" noChangeArrowheads="1"/>
          </p:cNvPicPr>
          <p:nvPr>
            <p:ph idx="1"/>
          </p:nvPr>
        </p:nvPicPr>
        <p:blipFill>
          <a:blip r:embed="rId3" cstate="print"/>
          <a:srcRect/>
          <a:stretch>
            <a:fillRect/>
          </a:stretch>
        </p:blipFill>
        <p:spPr>
          <a:xfrm>
            <a:off x="3581400" y="3581400"/>
            <a:ext cx="3733800" cy="481013"/>
          </a:xfrm>
          <a:noFill/>
        </p:spPr>
      </p:pic>
      <p:sp>
        <p:nvSpPr>
          <p:cNvPr id="28" name="Footer Placeholder 27"/>
          <p:cNvSpPr>
            <a:spLocks noGrp="1"/>
          </p:cNvSpPr>
          <p:nvPr>
            <p:ph type="ftr" sz="quarter" idx="11"/>
          </p:nvPr>
        </p:nvSpPr>
        <p:spPr/>
        <p:txBody>
          <a:bodyPr/>
          <a:lstStyle/>
          <a:p>
            <a:pPr>
              <a:defRPr/>
            </a:pPr>
            <a:r>
              <a:rPr lang="en-US" dirty="0" smtClean="0">
                <a:solidFill>
                  <a:schemeClr val="tx2">
                    <a:lumMod val="75000"/>
                  </a:schemeClr>
                </a:solidFill>
              </a:rPr>
              <a:t> </a:t>
            </a:r>
            <a:endParaRPr lang="en-US" dirty="0">
              <a:solidFill>
                <a:schemeClr val="tx2">
                  <a:lumMod val="75000"/>
                </a:schemeClr>
              </a:solidFill>
            </a:endParaRPr>
          </a:p>
        </p:txBody>
      </p:sp>
      <p:sp>
        <p:nvSpPr>
          <p:cNvPr id="29" name="Slide Number Placeholder 28"/>
          <p:cNvSpPr>
            <a:spLocks noGrp="1"/>
          </p:cNvSpPr>
          <p:nvPr>
            <p:ph type="sldNum" sz="quarter" idx="12"/>
          </p:nvPr>
        </p:nvSpPr>
        <p:spPr/>
        <p:txBody>
          <a:bodyPr/>
          <a:lstStyle/>
          <a:p>
            <a:pPr>
              <a:defRPr/>
            </a:pPr>
            <a:fld id="{A1A433EE-BF6B-42A8-B1A5-79D41B084991}" type="slidenum">
              <a:rPr lang="en-US" smtClean="0"/>
              <a:pPr>
                <a:defRPr/>
              </a:pPr>
              <a:t>15</a:t>
            </a:fld>
            <a:endParaRPr lang="en-US"/>
          </a:p>
        </p:txBody>
      </p:sp>
      <p:grpSp>
        <p:nvGrpSpPr>
          <p:cNvPr id="8" name="Group 390"/>
          <p:cNvGrpSpPr>
            <a:grpSpLocks noChangeAspect="1"/>
          </p:cNvGrpSpPr>
          <p:nvPr/>
        </p:nvGrpSpPr>
        <p:grpSpPr bwMode="auto">
          <a:xfrm>
            <a:off x="1447800" y="1752600"/>
            <a:ext cx="6705600" cy="3514725"/>
            <a:chOff x="2100" y="2320"/>
            <a:chExt cx="10333" cy="5416"/>
          </a:xfrm>
        </p:grpSpPr>
        <p:sp>
          <p:nvSpPr>
            <p:cNvPr id="9" name="AutoShape 391"/>
            <p:cNvSpPr>
              <a:spLocks noChangeAspect="1" noChangeArrowheads="1"/>
            </p:cNvSpPr>
            <p:nvPr/>
          </p:nvSpPr>
          <p:spPr bwMode="auto">
            <a:xfrm>
              <a:off x="2100" y="2320"/>
              <a:ext cx="10333" cy="5416"/>
            </a:xfrm>
            <a:prstGeom prst="rect">
              <a:avLst/>
            </a:prstGeom>
            <a:noFill/>
            <a:ln w="3175">
              <a:solidFill>
                <a:srgbClr val="000000"/>
              </a:solidFill>
              <a:miter lim="800000"/>
              <a:headEnd/>
              <a:tailEnd/>
            </a:ln>
          </p:spPr>
          <p:txBody>
            <a:bodyPr/>
            <a:lstStyle/>
            <a:p>
              <a:endParaRPr lang="en-US"/>
            </a:p>
          </p:txBody>
        </p:sp>
        <p:sp>
          <p:nvSpPr>
            <p:cNvPr id="10" name="Line 392"/>
            <p:cNvSpPr>
              <a:spLocks noChangeShapeType="1"/>
            </p:cNvSpPr>
            <p:nvPr/>
          </p:nvSpPr>
          <p:spPr bwMode="auto">
            <a:xfrm flipV="1">
              <a:off x="3008" y="3048"/>
              <a:ext cx="0" cy="4680"/>
            </a:xfrm>
            <a:prstGeom prst="line">
              <a:avLst/>
            </a:prstGeom>
            <a:noFill/>
            <a:ln w="9525">
              <a:solidFill>
                <a:srgbClr val="000000"/>
              </a:solidFill>
              <a:round/>
              <a:headEnd/>
              <a:tailEnd type="triangle" w="med" len="med"/>
            </a:ln>
          </p:spPr>
          <p:txBody>
            <a:bodyPr/>
            <a:lstStyle/>
            <a:p>
              <a:endParaRPr lang="en-US"/>
            </a:p>
          </p:txBody>
        </p:sp>
        <p:sp>
          <p:nvSpPr>
            <p:cNvPr id="11" name="Line 393"/>
            <p:cNvSpPr>
              <a:spLocks noChangeShapeType="1"/>
            </p:cNvSpPr>
            <p:nvPr/>
          </p:nvSpPr>
          <p:spPr bwMode="auto">
            <a:xfrm>
              <a:off x="2108" y="7188"/>
              <a:ext cx="7200" cy="0"/>
            </a:xfrm>
            <a:prstGeom prst="line">
              <a:avLst/>
            </a:prstGeom>
            <a:noFill/>
            <a:ln w="9525">
              <a:solidFill>
                <a:srgbClr val="000000"/>
              </a:solidFill>
              <a:round/>
              <a:headEnd/>
              <a:tailEnd type="triangle" w="med" len="med"/>
            </a:ln>
          </p:spPr>
          <p:txBody>
            <a:bodyPr/>
            <a:lstStyle/>
            <a:p>
              <a:endParaRPr lang="en-US"/>
            </a:p>
          </p:txBody>
        </p:sp>
        <p:sp>
          <p:nvSpPr>
            <p:cNvPr id="12" name="Freeform 394"/>
            <p:cNvSpPr>
              <a:spLocks/>
            </p:cNvSpPr>
            <p:nvPr/>
          </p:nvSpPr>
          <p:spPr bwMode="auto">
            <a:xfrm>
              <a:off x="3548" y="4279"/>
              <a:ext cx="5580" cy="1289"/>
            </a:xfrm>
            <a:custGeom>
              <a:avLst/>
              <a:gdLst>
                <a:gd name="T0" fmla="*/ 0 w 5580"/>
                <a:gd name="T1" fmla="*/ 1287 h 1290"/>
                <a:gd name="T2" fmla="*/ 540 w 5580"/>
                <a:gd name="T3" fmla="*/ 747 h 1290"/>
                <a:gd name="T4" fmla="*/ 1800 w 5580"/>
                <a:gd name="T5" fmla="*/ 210 h 1290"/>
                <a:gd name="T6" fmla="*/ 3780 w 5580"/>
                <a:gd name="T7" fmla="*/ 30 h 1290"/>
                <a:gd name="T8" fmla="*/ 5580 w 5580"/>
                <a:gd name="T9" fmla="*/ 30 h 1290"/>
                <a:gd name="T10" fmla="*/ 0 60000 65536"/>
                <a:gd name="T11" fmla="*/ 0 60000 65536"/>
                <a:gd name="T12" fmla="*/ 0 60000 65536"/>
                <a:gd name="T13" fmla="*/ 0 60000 65536"/>
                <a:gd name="T14" fmla="*/ 0 60000 65536"/>
                <a:gd name="T15" fmla="*/ 0 w 5580"/>
                <a:gd name="T16" fmla="*/ 0 h 1290"/>
                <a:gd name="T17" fmla="*/ 5580 w 5580"/>
                <a:gd name="T18" fmla="*/ 1290 h 1290"/>
              </a:gdLst>
              <a:ahLst/>
              <a:cxnLst>
                <a:cxn ang="T10">
                  <a:pos x="T0" y="T1"/>
                </a:cxn>
                <a:cxn ang="T11">
                  <a:pos x="T2" y="T3"/>
                </a:cxn>
                <a:cxn ang="T12">
                  <a:pos x="T4" y="T5"/>
                </a:cxn>
                <a:cxn ang="T13">
                  <a:pos x="T6" y="T7"/>
                </a:cxn>
                <a:cxn ang="T14">
                  <a:pos x="T8" y="T9"/>
                </a:cxn>
              </a:cxnLst>
              <a:rect l="T15" t="T16" r="T17" b="T18"/>
              <a:pathLst>
                <a:path w="5580" h="1290">
                  <a:moveTo>
                    <a:pt x="0" y="1290"/>
                  </a:moveTo>
                  <a:cubicBezTo>
                    <a:pt x="120" y="1110"/>
                    <a:pt x="240" y="930"/>
                    <a:pt x="540" y="750"/>
                  </a:cubicBezTo>
                  <a:cubicBezTo>
                    <a:pt x="840" y="570"/>
                    <a:pt x="1260" y="330"/>
                    <a:pt x="1800" y="210"/>
                  </a:cubicBezTo>
                  <a:cubicBezTo>
                    <a:pt x="2340" y="90"/>
                    <a:pt x="3150" y="60"/>
                    <a:pt x="3780" y="30"/>
                  </a:cubicBezTo>
                  <a:cubicBezTo>
                    <a:pt x="4410" y="0"/>
                    <a:pt x="5280" y="30"/>
                    <a:pt x="5580" y="30"/>
                  </a:cubicBezTo>
                </a:path>
              </a:pathLst>
            </a:custGeom>
            <a:noFill/>
            <a:ln w="19050">
              <a:solidFill>
                <a:srgbClr val="000000"/>
              </a:solidFill>
              <a:round/>
              <a:headEnd/>
              <a:tailEnd/>
            </a:ln>
          </p:spPr>
          <p:txBody>
            <a:bodyPr/>
            <a:lstStyle/>
            <a:p>
              <a:endParaRPr lang="en-US"/>
            </a:p>
          </p:txBody>
        </p:sp>
        <p:sp>
          <p:nvSpPr>
            <p:cNvPr id="13" name="Line 395"/>
            <p:cNvSpPr>
              <a:spLocks noChangeShapeType="1"/>
            </p:cNvSpPr>
            <p:nvPr/>
          </p:nvSpPr>
          <p:spPr bwMode="auto">
            <a:xfrm>
              <a:off x="3548" y="5568"/>
              <a:ext cx="0" cy="1620"/>
            </a:xfrm>
            <a:prstGeom prst="line">
              <a:avLst/>
            </a:prstGeom>
            <a:noFill/>
            <a:ln w="9525" cap="rnd">
              <a:solidFill>
                <a:srgbClr val="000000"/>
              </a:solidFill>
              <a:prstDash val="sysDot"/>
              <a:round/>
              <a:headEnd/>
              <a:tailEnd/>
            </a:ln>
          </p:spPr>
          <p:txBody>
            <a:bodyPr/>
            <a:lstStyle/>
            <a:p>
              <a:endParaRPr lang="en-US"/>
            </a:p>
          </p:txBody>
        </p:sp>
        <p:sp>
          <p:nvSpPr>
            <p:cNvPr id="14" name="Line 396"/>
            <p:cNvSpPr>
              <a:spLocks noChangeShapeType="1"/>
            </p:cNvSpPr>
            <p:nvPr/>
          </p:nvSpPr>
          <p:spPr bwMode="auto">
            <a:xfrm>
              <a:off x="7508" y="3229"/>
              <a:ext cx="0" cy="3959"/>
            </a:xfrm>
            <a:prstGeom prst="line">
              <a:avLst/>
            </a:prstGeom>
            <a:noFill/>
            <a:ln w="9525" cap="rnd">
              <a:solidFill>
                <a:srgbClr val="000000"/>
              </a:solidFill>
              <a:prstDash val="sysDot"/>
              <a:round/>
              <a:headEnd/>
              <a:tailEnd/>
            </a:ln>
          </p:spPr>
          <p:txBody>
            <a:bodyPr/>
            <a:lstStyle/>
            <a:p>
              <a:endParaRPr lang="en-US"/>
            </a:p>
          </p:txBody>
        </p:sp>
        <p:sp>
          <p:nvSpPr>
            <p:cNvPr id="15" name="Line 397"/>
            <p:cNvSpPr>
              <a:spLocks noChangeShapeType="1"/>
            </p:cNvSpPr>
            <p:nvPr/>
          </p:nvSpPr>
          <p:spPr bwMode="auto">
            <a:xfrm flipV="1">
              <a:off x="3548" y="3229"/>
              <a:ext cx="3960" cy="2519"/>
            </a:xfrm>
            <a:prstGeom prst="line">
              <a:avLst/>
            </a:prstGeom>
            <a:noFill/>
            <a:ln w="9525" cap="rnd">
              <a:solidFill>
                <a:srgbClr val="000000"/>
              </a:solidFill>
              <a:prstDash val="sysDot"/>
              <a:round/>
              <a:headEnd/>
              <a:tailEnd type="triangle" w="med" len="med"/>
            </a:ln>
          </p:spPr>
          <p:txBody>
            <a:bodyPr/>
            <a:lstStyle/>
            <a:p>
              <a:endParaRPr lang="en-US"/>
            </a:p>
          </p:txBody>
        </p:sp>
        <p:sp>
          <p:nvSpPr>
            <p:cNvPr id="16" name="Line 398"/>
            <p:cNvSpPr>
              <a:spLocks noChangeShapeType="1"/>
            </p:cNvSpPr>
            <p:nvPr/>
          </p:nvSpPr>
          <p:spPr bwMode="auto">
            <a:xfrm>
              <a:off x="6968" y="3229"/>
              <a:ext cx="1260" cy="0"/>
            </a:xfrm>
            <a:prstGeom prst="line">
              <a:avLst/>
            </a:prstGeom>
            <a:noFill/>
            <a:ln w="9525">
              <a:solidFill>
                <a:srgbClr val="000000"/>
              </a:solidFill>
              <a:round/>
              <a:headEnd/>
              <a:tailEnd type="triangle" w="med" len="med"/>
            </a:ln>
          </p:spPr>
          <p:txBody>
            <a:bodyPr/>
            <a:lstStyle/>
            <a:p>
              <a:endParaRPr lang="en-US"/>
            </a:p>
          </p:txBody>
        </p:sp>
        <p:sp>
          <p:nvSpPr>
            <p:cNvPr id="17" name="Text Box 399"/>
            <p:cNvSpPr txBox="1">
              <a:spLocks noChangeArrowheads="1"/>
            </p:cNvSpPr>
            <p:nvPr/>
          </p:nvSpPr>
          <p:spPr bwMode="auto">
            <a:xfrm>
              <a:off x="9308" y="7008"/>
              <a:ext cx="540" cy="539"/>
            </a:xfrm>
            <a:prstGeom prst="rect">
              <a:avLst/>
            </a:prstGeom>
            <a:solidFill>
              <a:srgbClr val="FFFFFF">
                <a:alpha val="0"/>
              </a:srgbClr>
            </a:solidFill>
            <a:ln w="9525">
              <a:solidFill>
                <a:srgbClr val="FFFFFF"/>
              </a:solidFill>
              <a:miter lim="800000"/>
              <a:headEnd/>
              <a:tailEnd/>
            </a:ln>
          </p:spPr>
          <p:txBody>
            <a:bodyPr lIns="70409" tIns="35204" rIns="70409" bIns="35204"/>
            <a:lstStyle/>
            <a:p>
              <a:pPr algn="l"/>
              <a:r>
                <a:rPr lang="en-US" sz="900" i="1"/>
                <a:t>x</a:t>
              </a:r>
              <a:endParaRPr lang="en-US" sz="1900"/>
            </a:p>
          </p:txBody>
        </p:sp>
        <p:sp>
          <p:nvSpPr>
            <p:cNvPr id="18" name="Text Box 400"/>
            <p:cNvSpPr txBox="1">
              <a:spLocks noChangeArrowheads="1"/>
            </p:cNvSpPr>
            <p:nvPr/>
          </p:nvSpPr>
          <p:spPr bwMode="auto">
            <a:xfrm>
              <a:off x="2648" y="2868"/>
              <a:ext cx="540" cy="539"/>
            </a:xfrm>
            <a:prstGeom prst="rect">
              <a:avLst/>
            </a:prstGeom>
            <a:solidFill>
              <a:srgbClr val="FFFFFF">
                <a:alpha val="0"/>
              </a:srgbClr>
            </a:solidFill>
            <a:ln w="9525">
              <a:solidFill>
                <a:srgbClr val="FFFFFF"/>
              </a:solidFill>
              <a:miter lim="800000"/>
              <a:headEnd/>
              <a:tailEnd/>
            </a:ln>
          </p:spPr>
          <p:txBody>
            <a:bodyPr lIns="70409" tIns="35204" rIns="70409" bIns="35204"/>
            <a:lstStyle/>
            <a:p>
              <a:pPr algn="l"/>
              <a:r>
                <a:rPr lang="en-US" sz="900" i="1"/>
                <a:t>y</a:t>
              </a:r>
              <a:endParaRPr lang="en-US" sz="1900"/>
            </a:p>
          </p:txBody>
        </p:sp>
        <p:sp>
          <p:nvSpPr>
            <p:cNvPr id="19" name="Text Box 401"/>
            <p:cNvSpPr txBox="1">
              <a:spLocks noChangeArrowheads="1"/>
            </p:cNvSpPr>
            <p:nvPr/>
          </p:nvSpPr>
          <p:spPr bwMode="auto">
            <a:xfrm>
              <a:off x="3368" y="7188"/>
              <a:ext cx="540" cy="539"/>
            </a:xfrm>
            <a:prstGeom prst="rect">
              <a:avLst/>
            </a:prstGeom>
            <a:solidFill>
              <a:srgbClr val="FFFFFF">
                <a:alpha val="0"/>
              </a:srgbClr>
            </a:solidFill>
            <a:ln w="9525">
              <a:noFill/>
              <a:miter lim="800000"/>
              <a:headEnd/>
              <a:tailEnd/>
            </a:ln>
          </p:spPr>
          <p:txBody>
            <a:bodyPr lIns="70409" tIns="35204" rIns="70409" bIns="35204"/>
            <a:lstStyle/>
            <a:p>
              <a:pPr algn="l"/>
              <a:r>
                <a:rPr lang="en-US" sz="900" i="1"/>
                <a:t>x</a:t>
              </a:r>
              <a:r>
                <a:rPr lang="en-US" sz="900" i="1" baseline="-25000"/>
                <a:t>i</a:t>
              </a:r>
              <a:endParaRPr lang="en-US" sz="1900"/>
            </a:p>
          </p:txBody>
        </p:sp>
        <p:sp>
          <p:nvSpPr>
            <p:cNvPr id="20" name="Text Box 402"/>
            <p:cNvSpPr txBox="1">
              <a:spLocks noChangeArrowheads="1"/>
            </p:cNvSpPr>
            <p:nvPr/>
          </p:nvSpPr>
          <p:spPr bwMode="auto">
            <a:xfrm>
              <a:off x="7140" y="7180"/>
              <a:ext cx="720" cy="530"/>
            </a:xfrm>
            <a:prstGeom prst="rect">
              <a:avLst/>
            </a:prstGeom>
            <a:solidFill>
              <a:srgbClr val="FFFFFF">
                <a:alpha val="0"/>
              </a:srgbClr>
            </a:solidFill>
            <a:ln w="9525">
              <a:noFill/>
              <a:miter lim="800000"/>
              <a:headEnd/>
              <a:tailEnd/>
            </a:ln>
          </p:spPr>
          <p:txBody>
            <a:bodyPr lIns="70409" tIns="35204" rIns="70409" bIns="35204"/>
            <a:lstStyle/>
            <a:p>
              <a:pPr algn="l"/>
              <a:r>
                <a:rPr lang="en-US" sz="900" i="1"/>
                <a:t>x</a:t>
              </a:r>
              <a:r>
                <a:rPr lang="en-US" sz="900" i="1" baseline="-25000"/>
                <a:t>i+1</a:t>
              </a:r>
              <a:endParaRPr lang="en-US" sz="1900"/>
            </a:p>
          </p:txBody>
        </p:sp>
        <p:sp>
          <p:nvSpPr>
            <p:cNvPr id="21" name="Line 403"/>
            <p:cNvSpPr>
              <a:spLocks noChangeShapeType="1"/>
            </p:cNvSpPr>
            <p:nvPr/>
          </p:nvSpPr>
          <p:spPr bwMode="auto">
            <a:xfrm flipV="1">
              <a:off x="3548" y="3948"/>
              <a:ext cx="3960" cy="1800"/>
            </a:xfrm>
            <a:prstGeom prst="line">
              <a:avLst/>
            </a:prstGeom>
            <a:noFill/>
            <a:ln w="9525">
              <a:solidFill>
                <a:srgbClr val="000000"/>
              </a:solidFill>
              <a:round/>
              <a:headEnd/>
              <a:tailEnd type="triangle" w="med" len="med"/>
            </a:ln>
          </p:spPr>
          <p:txBody>
            <a:bodyPr/>
            <a:lstStyle/>
            <a:p>
              <a:endParaRPr lang="en-US"/>
            </a:p>
          </p:txBody>
        </p:sp>
        <p:sp>
          <p:nvSpPr>
            <p:cNvPr id="22" name="Text Box 404"/>
            <p:cNvSpPr txBox="1">
              <a:spLocks noChangeArrowheads="1"/>
            </p:cNvSpPr>
            <p:nvPr/>
          </p:nvSpPr>
          <p:spPr bwMode="auto">
            <a:xfrm>
              <a:off x="7328" y="3588"/>
              <a:ext cx="2287" cy="540"/>
            </a:xfrm>
            <a:prstGeom prst="rect">
              <a:avLst/>
            </a:prstGeom>
            <a:solidFill>
              <a:srgbClr val="FFFFFF">
                <a:alpha val="0"/>
              </a:srgbClr>
            </a:solidFill>
            <a:ln w="9525">
              <a:solidFill>
                <a:srgbClr val="FFFFFF"/>
              </a:solidFill>
              <a:miter lim="800000"/>
              <a:headEnd/>
              <a:tailEnd/>
            </a:ln>
          </p:spPr>
          <p:txBody>
            <a:bodyPr lIns="70409" tIns="35204" rIns="70409" bIns="35204"/>
            <a:lstStyle/>
            <a:p>
              <a:pPr algn="l"/>
              <a:r>
                <a:rPr lang="en-US" sz="900" i="1"/>
                <a:t>  </a:t>
              </a:r>
              <a:r>
                <a:rPr lang="en-US" sz="1400" i="1">
                  <a:latin typeface="Arial" charset="0"/>
                </a:rPr>
                <a:t>y</a:t>
              </a:r>
              <a:r>
                <a:rPr lang="en-US" sz="1400" i="1" baseline="-25000">
                  <a:latin typeface="Arial" charset="0"/>
                </a:rPr>
                <a:t>i+1</a:t>
              </a:r>
              <a:r>
                <a:rPr lang="en-US" sz="1400" baseline="-25000">
                  <a:latin typeface="Arial" charset="0"/>
                </a:rPr>
                <a:t>, </a:t>
              </a:r>
              <a:r>
                <a:rPr lang="en-US" sz="1400">
                  <a:latin typeface="Arial" charset="0"/>
                </a:rPr>
                <a:t>predicted</a:t>
              </a:r>
              <a:endParaRPr lang="en-US" sz="1400"/>
            </a:p>
          </p:txBody>
        </p:sp>
        <p:sp>
          <p:nvSpPr>
            <p:cNvPr id="23" name="Text Box 405"/>
            <p:cNvSpPr txBox="1">
              <a:spLocks noChangeArrowheads="1"/>
            </p:cNvSpPr>
            <p:nvPr/>
          </p:nvSpPr>
          <p:spPr bwMode="auto">
            <a:xfrm>
              <a:off x="3188" y="5748"/>
              <a:ext cx="540" cy="539"/>
            </a:xfrm>
            <a:prstGeom prst="rect">
              <a:avLst/>
            </a:prstGeom>
            <a:solidFill>
              <a:srgbClr val="FFFFFF">
                <a:alpha val="0"/>
              </a:srgbClr>
            </a:solidFill>
            <a:ln w="9525">
              <a:solidFill>
                <a:srgbClr val="FFFFFF"/>
              </a:solidFill>
              <a:miter lim="800000"/>
              <a:headEnd/>
              <a:tailEnd/>
            </a:ln>
          </p:spPr>
          <p:txBody>
            <a:bodyPr lIns="70409" tIns="35204" rIns="70409" bIns="35204"/>
            <a:lstStyle/>
            <a:p>
              <a:pPr algn="l"/>
              <a:r>
                <a:rPr lang="en-US" sz="900" i="1"/>
                <a:t> y</a:t>
              </a:r>
              <a:r>
                <a:rPr lang="en-US" sz="900" i="1" baseline="-25000"/>
                <a:t>i</a:t>
              </a:r>
              <a:endParaRPr lang="en-US" sz="1900"/>
            </a:p>
          </p:txBody>
        </p:sp>
      </p:grpSp>
      <p:sp>
        <p:nvSpPr>
          <p:cNvPr id="24" name="Rectangle 410"/>
          <p:cNvSpPr>
            <a:spLocks noChangeArrowheads="1"/>
          </p:cNvSpPr>
          <p:nvPr/>
        </p:nvSpPr>
        <p:spPr bwMode="auto">
          <a:xfrm>
            <a:off x="1447800" y="5334000"/>
            <a:ext cx="6743700" cy="381000"/>
          </a:xfrm>
          <a:prstGeom prst="rect">
            <a:avLst/>
          </a:prstGeom>
          <a:noFill/>
          <a:ln w="9525">
            <a:noFill/>
            <a:miter lim="800000"/>
            <a:headEnd/>
            <a:tailEnd/>
          </a:ln>
        </p:spPr>
        <p:txBody>
          <a:bodyPr wrap="none" anchor="ctr">
            <a:spAutoFit/>
          </a:bodyPr>
          <a:lstStyle/>
          <a:p>
            <a:pPr algn="l" eaLnBrk="0" hangingPunct="0"/>
            <a:r>
              <a:rPr lang="en-US" sz="1900" b="1"/>
              <a:t>Figure 1  </a:t>
            </a:r>
            <a:r>
              <a:rPr lang="en-US" sz="1900"/>
              <a:t>Runge-Kutta 2nd order method</a:t>
            </a:r>
            <a:r>
              <a:rPr lang="en-US" sz="1900" b="1"/>
              <a:t>  </a:t>
            </a:r>
            <a:r>
              <a:rPr lang="en-US" sz="1900"/>
              <a:t>(Heun’s method) </a:t>
            </a:r>
          </a:p>
        </p:txBody>
      </p:sp>
      <p:graphicFrame>
        <p:nvGraphicFramePr>
          <p:cNvPr id="25" name="Object 411"/>
          <p:cNvGraphicFramePr>
            <a:graphicFrameLocks noChangeAspect="1"/>
          </p:cNvGraphicFramePr>
          <p:nvPr/>
        </p:nvGraphicFramePr>
        <p:xfrm>
          <a:off x="3886200" y="1981200"/>
          <a:ext cx="2057400" cy="288925"/>
        </p:xfrm>
        <a:graphic>
          <a:graphicData uri="http://schemas.openxmlformats.org/presentationml/2006/ole">
            <mc:AlternateContent xmlns:mc="http://schemas.openxmlformats.org/markup-compatibility/2006">
              <mc:Choice xmlns:v="urn:schemas-microsoft-com:vml" Requires="v">
                <p:oleObj spid="_x0000_s89116" name="Equation" r:id="rId4" imgW="1625600" imgH="228600" progId="Equation.3">
                  <p:embed/>
                </p:oleObj>
              </mc:Choice>
              <mc:Fallback>
                <p:oleObj name="Equation" r:id="rId4" imgW="1625600" imgH="228600" progId="Equation.3">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1981200"/>
                        <a:ext cx="2057400"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416"/>
          <p:cNvGraphicFramePr>
            <a:graphicFrameLocks noChangeAspect="1"/>
          </p:cNvGraphicFramePr>
          <p:nvPr/>
        </p:nvGraphicFramePr>
        <p:xfrm>
          <a:off x="2286000" y="2895600"/>
          <a:ext cx="1371600" cy="293688"/>
        </p:xfrm>
        <a:graphic>
          <a:graphicData uri="http://schemas.openxmlformats.org/presentationml/2006/ole">
            <mc:AlternateContent xmlns:mc="http://schemas.openxmlformats.org/markup-compatibility/2006">
              <mc:Choice xmlns:v="urn:schemas-microsoft-com:vml" Requires="v">
                <p:oleObj spid="_x0000_s89117" name="Equation" r:id="rId6" imgW="1066800" imgH="228600" progId="Equation.3">
                  <p:embed/>
                </p:oleObj>
              </mc:Choice>
              <mc:Fallback>
                <p:oleObj name="Equation" r:id="rId6" imgW="1066800" imgH="228600" progId="Equation.3">
                  <p:embed/>
                  <p:pic>
                    <p:nvPicPr>
                      <p:cNvPr id="0"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2895600"/>
                        <a:ext cx="1371600" cy="293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57200" y="152400"/>
            <a:ext cx="8458200" cy="1143000"/>
          </a:xfrm>
        </p:spPr>
        <p:txBody>
          <a:bodyPr/>
          <a:lstStyle/>
          <a:p>
            <a:r>
              <a:rPr lang="en-US" smtClean="0">
                <a:cs typeface="Times New Roman" pitchFamily="18" charset="0"/>
              </a:rPr>
              <a:t>Example</a:t>
            </a:r>
          </a:p>
        </p:txBody>
      </p:sp>
      <p:sp>
        <p:nvSpPr>
          <p:cNvPr id="19" name="Footer Placeholder 18"/>
          <p:cNvSpPr>
            <a:spLocks noGrp="1"/>
          </p:cNvSpPr>
          <p:nvPr>
            <p:ph type="ftr" sz="quarter" idx="11"/>
          </p:nvPr>
        </p:nvSpPr>
        <p:spPr/>
        <p:txBody>
          <a:bodyPr/>
          <a:lstStyle/>
          <a:p>
            <a:pPr>
              <a:defRPr/>
            </a:pPr>
            <a:r>
              <a:rPr lang="en-US" dirty="0" smtClean="0">
                <a:solidFill>
                  <a:schemeClr val="tx2">
                    <a:lumMod val="75000"/>
                  </a:schemeClr>
                </a:solidFill>
              </a:rPr>
              <a:t> </a:t>
            </a:r>
            <a:endParaRPr lang="en-US" dirty="0">
              <a:solidFill>
                <a:schemeClr val="tx2">
                  <a:lumMod val="75000"/>
                </a:schemeClr>
              </a:solidFill>
            </a:endParaRPr>
          </a:p>
        </p:txBody>
      </p:sp>
      <p:sp>
        <p:nvSpPr>
          <p:cNvPr id="20" name="Slide Number Placeholder 19"/>
          <p:cNvSpPr>
            <a:spLocks noGrp="1"/>
          </p:cNvSpPr>
          <p:nvPr>
            <p:ph type="sldNum" sz="quarter" idx="12"/>
          </p:nvPr>
        </p:nvSpPr>
        <p:spPr/>
        <p:txBody>
          <a:bodyPr/>
          <a:lstStyle/>
          <a:p>
            <a:pPr>
              <a:defRPr/>
            </a:pPr>
            <a:fld id="{A1A433EE-BF6B-42A8-B1A5-79D41B084991}" type="slidenum">
              <a:rPr lang="en-US" smtClean="0"/>
              <a:pPr>
                <a:defRPr/>
              </a:pPr>
              <a:t>16</a:t>
            </a:fld>
            <a:endParaRPr lang="en-US"/>
          </a:p>
        </p:txBody>
      </p:sp>
      <p:sp>
        <p:nvSpPr>
          <p:cNvPr id="9" name="Rectangle 6"/>
          <p:cNvSpPr>
            <a:spLocks noChangeArrowheads="1"/>
          </p:cNvSpPr>
          <p:nvPr/>
        </p:nvSpPr>
        <p:spPr bwMode="auto">
          <a:xfrm>
            <a:off x="381000" y="1600200"/>
            <a:ext cx="7010400" cy="1098550"/>
          </a:xfrm>
          <a:prstGeom prst="rect">
            <a:avLst/>
          </a:prstGeom>
          <a:noFill/>
          <a:ln w="9525">
            <a:noFill/>
            <a:miter lim="800000"/>
            <a:headEnd/>
            <a:tailEnd/>
          </a:ln>
        </p:spPr>
        <p:txBody>
          <a:bodyPr anchor="ctr">
            <a:spAutoFit/>
          </a:bodyPr>
          <a:lstStyle/>
          <a:p>
            <a:pPr algn="just" eaLnBrk="0" hangingPunct="0"/>
            <a:r>
              <a:rPr lang="en-US" sz="1800">
                <a:latin typeface="Times New Roman" pitchFamily="18" charset="0"/>
                <a:cs typeface="Times New Roman" pitchFamily="18" charset="0"/>
              </a:rPr>
              <a:t>A ball at 1200K is allowed to cool down in air at an ambient temperature of 300K.  Assuming heat is lost only due to radiation, the differential equation for the temperature of the ball is given by</a:t>
            </a:r>
            <a:r>
              <a:rPr lang="en-US" sz="1200">
                <a:latin typeface="Times New Roman" pitchFamily="18" charset="0"/>
                <a:cs typeface="Times New Roman" pitchFamily="18" charset="0"/>
              </a:rPr>
              <a:t> </a:t>
            </a:r>
            <a:endParaRPr lang="en-US" sz="1100">
              <a:latin typeface="Times New Roman" pitchFamily="18" charset="0"/>
            </a:endParaRPr>
          </a:p>
          <a:p>
            <a:pPr algn="just" eaLnBrk="0" hangingPunct="0"/>
            <a:r>
              <a:rPr lang="en-US" sz="1200">
                <a:latin typeface="Times New Roman" pitchFamily="18" charset="0"/>
                <a:cs typeface="Times New Roman" pitchFamily="18" charset="0"/>
              </a:rPr>
              <a:t>	</a:t>
            </a:r>
            <a:endParaRPr lang="en-US">
              <a:latin typeface="Times New Roman" pitchFamily="18" charset="0"/>
            </a:endParaRPr>
          </a:p>
        </p:txBody>
      </p:sp>
      <p:graphicFrame>
        <p:nvGraphicFramePr>
          <p:cNvPr id="10" name="Object 5"/>
          <p:cNvGraphicFramePr>
            <a:graphicFrameLocks noChangeAspect="1"/>
          </p:cNvGraphicFramePr>
          <p:nvPr/>
        </p:nvGraphicFramePr>
        <p:xfrm>
          <a:off x="1295400" y="2667000"/>
          <a:ext cx="4267200" cy="555625"/>
        </p:xfrm>
        <a:graphic>
          <a:graphicData uri="http://schemas.openxmlformats.org/presentationml/2006/ole">
            <mc:AlternateContent xmlns:mc="http://schemas.openxmlformats.org/markup-compatibility/2006">
              <mc:Choice xmlns:v="urn:schemas-microsoft-com:vml" Requires="v">
                <p:oleObj spid="_x0000_s90192" name="Equation" r:id="rId3" imgW="2997200" imgH="393700" progId="Equation.3">
                  <p:embed/>
                </p:oleObj>
              </mc:Choice>
              <mc:Fallback>
                <p:oleObj name="Equation" r:id="rId3" imgW="2997200" imgH="393700" progId="Equation.3">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667000"/>
                        <a:ext cx="4267200"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7"/>
          <p:cNvSpPr>
            <a:spLocks noChangeArrowheads="1"/>
          </p:cNvSpPr>
          <p:nvPr/>
        </p:nvSpPr>
        <p:spPr bwMode="auto">
          <a:xfrm>
            <a:off x="381000" y="3276600"/>
            <a:ext cx="2349500" cy="641350"/>
          </a:xfrm>
          <a:prstGeom prst="rect">
            <a:avLst/>
          </a:prstGeom>
          <a:noFill/>
          <a:ln w="9525">
            <a:noFill/>
            <a:miter lim="800000"/>
            <a:headEnd/>
            <a:tailEnd/>
          </a:ln>
        </p:spPr>
        <p:txBody>
          <a:bodyPr wrap="none" anchor="ctr">
            <a:spAutoFit/>
          </a:bodyPr>
          <a:lstStyle/>
          <a:p>
            <a:pPr algn="just" eaLnBrk="0" hangingPunct="0"/>
            <a:r>
              <a:rPr lang="en-US" sz="1800">
                <a:latin typeface="Times New Roman" pitchFamily="18" charset="0"/>
                <a:cs typeface="Times New Roman" pitchFamily="18" charset="0"/>
              </a:rPr>
              <a:t>  </a:t>
            </a:r>
            <a:endParaRPr lang="en-US" sz="1800">
              <a:latin typeface="Times New Roman" pitchFamily="18" charset="0"/>
            </a:endParaRPr>
          </a:p>
          <a:p>
            <a:pPr algn="just" eaLnBrk="0" hangingPunct="0"/>
            <a:r>
              <a:rPr lang="en-US" sz="1800">
                <a:latin typeface="Times New Roman" pitchFamily="18" charset="0"/>
                <a:cs typeface="Times New Roman" pitchFamily="18" charset="0"/>
              </a:rPr>
              <a:t>Find the temperature at</a:t>
            </a:r>
            <a:r>
              <a:rPr lang="en-US" sz="1200">
                <a:latin typeface="Times New Roman" pitchFamily="18" charset="0"/>
                <a:cs typeface="Times New Roman" pitchFamily="18" charset="0"/>
              </a:rPr>
              <a:t> </a:t>
            </a:r>
            <a:endParaRPr lang="en-US">
              <a:latin typeface="Times New Roman" pitchFamily="18" charset="0"/>
            </a:endParaRPr>
          </a:p>
        </p:txBody>
      </p:sp>
      <p:graphicFrame>
        <p:nvGraphicFramePr>
          <p:cNvPr id="12" name="Object 4"/>
          <p:cNvGraphicFramePr>
            <a:graphicFrameLocks noChangeAspect="1"/>
          </p:cNvGraphicFramePr>
          <p:nvPr/>
        </p:nvGraphicFramePr>
        <p:xfrm>
          <a:off x="2819400" y="3581400"/>
          <a:ext cx="762000" cy="284163"/>
        </p:xfrm>
        <a:graphic>
          <a:graphicData uri="http://schemas.openxmlformats.org/presentationml/2006/ole">
            <mc:AlternateContent xmlns:mc="http://schemas.openxmlformats.org/markup-compatibility/2006">
              <mc:Choice xmlns:v="urn:schemas-microsoft-com:vml" Requires="v">
                <p:oleObj spid="_x0000_s90193" name="Equation" r:id="rId5" imgW="482181" imgH="177646" progId="Equation.3">
                  <p:embed/>
                </p:oleObj>
              </mc:Choice>
              <mc:Fallback>
                <p:oleObj name="Equation" r:id="rId5" imgW="482181" imgH="177646" progId="Equation.3">
                  <p:embed/>
                  <p:pic>
                    <p:nvPicPr>
                      <p:cNvPr id="0"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3581400"/>
                        <a:ext cx="762000" cy="28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8"/>
          <p:cNvSpPr>
            <a:spLocks noChangeArrowheads="1"/>
          </p:cNvSpPr>
          <p:nvPr/>
        </p:nvSpPr>
        <p:spPr bwMode="auto">
          <a:xfrm>
            <a:off x="3581400" y="3581400"/>
            <a:ext cx="5149850" cy="366713"/>
          </a:xfrm>
          <a:prstGeom prst="rect">
            <a:avLst/>
          </a:prstGeom>
          <a:noFill/>
          <a:ln w="9525">
            <a:noFill/>
            <a:miter lim="800000"/>
            <a:headEnd/>
            <a:tailEnd/>
          </a:ln>
        </p:spPr>
        <p:txBody>
          <a:bodyPr wrap="none" anchor="ctr">
            <a:spAutoFit/>
          </a:bodyPr>
          <a:lstStyle/>
          <a:p>
            <a:pPr algn="just" eaLnBrk="0" hangingPunct="0"/>
            <a:r>
              <a:rPr lang="en-US" sz="1800">
                <a:latin typeface="Times New Roman" pitchFamily="18" charset="0"/>
                <a:cs typeface="Times New Roman" pitchFamily="18" charset="0"/>
              </a:rPr>
              <a:t>seconds using Heun’s method.  Assume a step size of</a:t>
            </a:r>
            <a:r>
              <a:rPr lang="en-US" sz="1200">
                <a:latin typeface="Times New Roman" pitchFamily="18" charset="0"/>
                <a:cs typeface="Times New Roman" pitchFamily="18" charset="0"/>
              </a:rPr>
              <a:t>  </a:t>
            </a:r>
            <a:endParaRPr lang="en-US">
              <a:latin typeface="Times New Roman" pitchFamily="18" charset="0"/>
            </a:endParaRPr>
          </a:p>
        </p:txBody>
      </p:sp>
      <p:graphicFrame>
        <p:nvGraphicFramePr>
          <p:cNvPr id="14" name="Object 3"/>
          <p:cNvGraphicFramePr>
            <a:graphicFrameLocks noChangeAspect="1"/>
          </p:cNvGraphicFramePr>
          <p:nvPr/>
        </p:nvGraphicFramePr>
        <p:xfrm>
          <a:off x="457200" y="4038600"/>
          <a:ext cx="838200" cy="300038"/>
        </p:xfrm>
        <a:graphic>
          <a:graphicData uri="http://schemas.openxmlformats.org/presentationml/2006/ole">
            <mc:AlternateContent xmlns:mc="http://schemas.openxmlformats.org/markup-compatibility/2006">
              <mc:Choice xmlns:v="urn:schemas-microsoft-com:vml" Requires="v">
                <p:oleObj spid="_x0000_s90194" name="Equation" r:id="rId7" imgW="507780" imgH="177723" progId="Equation.3">
                  <p:embed/>
                </p:oleObj>
              </mc:Choice>
              <mc:Fallback>
                <p:oleObj name="Equation" r:id="rId7" imgW="507780" imgH="177723" progId="Equation.3">
                  <p:embed/>
                  <p:pic>
                    <p:nvPicPr>
                      <p:cNvPr id="0" name="Picture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4038600"/>
                        <a:ext cx="838200" cy="3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9"/>
          <p:cNvSpPr>
            <a:spLocks noChangeArrowheads="1"/>
          </p:cNvSpPr>
          <p:nvPr/>
        </p:nvSpPr>
        <p:spPr bwMode="auto">
          <a:xfrm>
            <a:off x="1295400" y="4038600"/>
            <a:ext cx="1003300" cy="366713"/>
          </a:xfrm>
          <a:prstGeom prst="rect">
            <a:avLst/>
          </a:prstGeom>
          <a:noFill/>
          <a:ln w="9525">
            <a:noFill/>
            <a:miter lim="800000"/>
            <a:headEnd/>
            <a:tailEnd/>
          </a:ln>
        </p:spPr>
        <p:txBody>
          <a:bodyPr wrap="none" anchor="ctr">
            <a:spAutoFit/>
          </a:bodyPr>
          <a:lstStyle/>
          <a:p>
            <a:pPr algn="just" eaLnBrk="0" hangingPunct="0"/>
            <a:r>
              <a:rPr lang="en-US" sz="1200">
                <a:latin typeface="Times New Roman" pitchFamily="18" charset="0"/>
                <a:cs typeface="Times New Roman" pitchFamily="18" charset="0"/>
              </a:rPr>
              <a:t> </a:t>
            </a:r>
            <a:r>
              <a:rPr lang="en-US" sz="1800">
                <a:latin typeface="Times New Roman" pitchFamily="18" charset="0"/>
                <a:cs typeface="Times New Roman" pitchFamily="18" charset="0"/>
              </a:rPr>
              <a:t>seconds.</a:t>
            </a:r>
            <a:endParaRPr lang="en-US" sz="1800">
              <a:latin typeface="Times New Roman" pitchFamily="18" charset="0"/>
            </a:endParaRPr>
          </a:p>
        </p:txBody>
      </p:sp>
      <p:graphicFrame>
        <p:nvGraphicFramePr>
          <p:cNvPr id="16" name="Object 11"/>
          <p:cNvGraphicFramePr>
            <a:graphicFrameLocks noChangeAspect="1"/>
          </p:cNvGraphicFramePr>
          <p:nvPr/>
        </p:nvGraphicFramePr>
        <p:xfrm>
          <a:off x="2590800" y="4495800"/>
          <a:ext cx="2971800" cy="544513"/>
        </p:xfrm>
        <a:graphic>
          <a:graphicData uri="http://schemas.openxmlformats.org/presentationml/2006/ole">
            <mc:AlternateContent xmlns:mc="http://schemas.openxmlformats.org/markup-compatibility/2006">
              <mc:Choice xmlns:v="urn:schemas-microsoft-com:vml" Requires="v">
                <p:oleObj spid="_x0000_s90195" name="Equation" r:id="rId9" imgW="2133600" imgH="393700" progId="Equation.3">
                  <p:embed/>
                </p:oleObj>
              </mc:Choice>
              <mc:Fallback>
                <p:oleObj name="Equation" r:id="rId9" imgW="2133600" imgH="393700" progId="Equation.3">
                  <p:embed/>
                  <p:pic>
                    <p:nvPicPr>
                      <p:cNvPr id="0" name="Picture 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4495800"/>
                        <a:ext cx="2971800"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0"/>
          <p:cNvGraphicFramePr>
            <a:graphicFrameLocks noChangeAspect="1"/>
          </p:cNvGraphicFramePr>
          <p:nvPr/>
        </p:nvGraphicFramePr>
        <p:xfrm>
          <a:off x="2590800" y="5105400"/>
          <a:ext cx="3048000" cy="300038"/>
        </p:xfrm>
        <a:graphic>
          <a:graphicData uri="http://schemas.openxmlformats.org/presentationml/2006/ole">
            <mc:AlternateContent xmlns:mc="http://schemas.openxmlformats.org/markup-compatibility/2006">
              <mc:Choice xmlns:v="urn:schemas-microsoft-com:vml" Requires="v">
                <p:oleObj spid="_x0000_s90196" name="Equation" r:id="rId11" imgW="2324100" imgH="228600" progId="Equation.3">
                  <p:embed/>
                </p:oleObj>
              </mc:Choice>
              <mc:Fallback>
                <p:oleObj name="Equation" r:id="rId11" imgW="2324100" imgH="228600" progId="Equation.3">
                  <p:embed/>
                  <p:pic>
                    <p:nvPicPr>
                      <p:cNvPr id="0" name="Picture 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0800" y="5105400"/>
                        <a:ext cx="3048000" cy="3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7"/>
          <p:cNvGraphicFramePr>
            <a:graphicFrameLocks noChangeAspect="1"/>
          </p:cNvGraphicFramePr>
          <p:nvPr/>
        </p:nvGraphicFramePr>
        <p:xfrm>
          <a:off x="2590800" y="5422900"/>
          <a:ext cx="2362200" cy="644525"/>
        </p:xfrm>
        <a:graphic>
          <a:graphicData uri="http://schemas.openxmlformats.org/presentationml/2006/ole">
            <mc:AlternateContent xmlns:mc="http://schemas.openxmlformats.org/markup-compatibility/2006">
              <mc:Choice xmlns:v="urn:schemas-microsoft-com:vml" Requires="v">
                <p:oleObj spid="_x0000_s90197" name="Equation" r:id="rId13" imgW="1574800" imgH="431800" progId="Equation.3">
                  <p:embed/>
                </p:oleObj>
              </mc:Choice>
              <mc:Fallback>
                <p:oleObj name="Equation" r:id="rId13" imgW="1574800" imgH="431800" progId="Equation.3">
                  <p:embed/>
                  <p:pic>
                    <p:nvPicPr>
                      <p:cNvPr id="0" name="Picture 6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90800" y="5422900"/>
                        <a:ext cx="2362200"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1150938" y="304800"/>
            <a:ext cx="7793037" cy="1143000"/>
          </a:xfrm>
        </p:spPr>
        <p:txBody>
          <a:bodyPr/>
          <a:lstStyle/>
          <a:p>
            <a:r>
              <a:rPr lang="en-US" smtClean="0">
                <a:cs typeface="Times New Roman" pitchFamily="18" charset="0"/>
              </a:rPr>
              <a:t>Solution</a:t>
            </a:r>
          </a:p>
        </p:txBody>
      </p:sp>
      <p:sp>
        <p:nvSpPr>
          <p:cNvPr id="14" name="Footer Placeholder 13"/>
          <p:cNvSpPr>
            <a:spLocks noGrp="1"/>
          </p:cNvSpPr>
          <p:nvPr>
            <p:ph type="ftr" sz="quarter" idx="11"/>
          </p:nvPr>
        </p:nvSpPr>
        <p:spPr/>
        <p:txBody>
          <a:bodyPr/>
          <a:lstStyle/>
          <a:p>
            <a:pPr>
              <a:defRPr/>
            </a:pPr>
            <a:r>
              <a:rPr lang="en-US" dirty="0" smtClean="0">
                <a:solidFill>
                  <a:schemeClr val="tx2">
                    <a:lumMod val="75000"/>
                  </a:schemeClr>
                </a:solidFill>
              </a:rPr>
              <a:t> </a:t>
            </a:r>
            <a:endParaRPr lang="en-US" dirty="0">
              <a:solidFill>
                <a:schemeClr val="tx2">
                  <a:lumMod val="75000"/>
                </a:schemeClr>
              </a:solidFill>
            </a:endParaRPr>
          </a:p>
        </p:txBody>
      </p:sp>
      <p:sp>
        <p:nvSpPr>
          <p:cNvPr id="15" name="Slide Number Placeholder 14"/>
          <p:cNvSpPr>
            <a:spLocks noGrp="1"/>
          </p:cNvSpPr>
          <p:nvPr>
            <p:ph type="sldNum" sz="quarter" idx="12"/>
          </p:nvPr>
        </p:nvSpPr>
        <p:spPr/>
        <p:txBody>
          <a:bodyPr/>
          <a:lstStyle/>
          <a:p>
            <a:pPr>
              <a:defRPr/>
            </a:pPr>
            <a:fld id="{A1A433EE-BF6B-42A8-B1A5-79D41B084991}" type="slidenum">
              <a:rPr lang="en-US" smtClean="0"/>
              <a:pPr>
                <a:defRPr/>
              </a:pPr>
              <a:t>17</a:t>
            </a:fld>
            <a:endParaRPr lang="en-US"/>
          </a:p>
        </p:txBody>
      </p:sp>
      <p:sp>
        <p:nvSpPr>
          <p:cNvPr id="9" name="Rectangle 55"/>
          <p:cNvSpPr>
            <a:spLocks noChangeArrowheads="1"/>
          </p:cNvSpPr>
          <p:nvPr/>
        </p:nvSpPr>
        <p:spPr bwMode="auto">
          <a:xfrm>
            <a:off x="1143000" y="1668462"/>
            <a:ext cx="1289050" cy="396875"/>
          </a:xfrm>
          <a:prstGeom prst="rect">
            <a:avLst/>
          </a:prstGeom>
          <a:noFill/>
          <a:ln w="9525">
            <a:noFill/>
            <a:miter lim="800000"/>
            <a:headEnd/>
            <a:tailEnd/>
          </a:ln>
        </p:spPr>
        <p:txBody>
          <a:bodyPr wrap="none" anchor="ctr">
            <a:spAutoFit/>
          </a:bodyPr>
          <a:lstStyle/>
          <a:p>
            <a:pPr algn="just" eaLnBrk="0" hangingPunct="0"/>
            <a:r>
              <a:rPr lang="en-US" sz="2000">
                <a:latin typeface="Times New Roman" pitchFamily="18" charset="0"/>
                <a:cs typeface="Times New Roman" pitchFamily="18" charset="0"/>
              </a:rPr>
              <a:t>Step 1:</a:t>
            </a:r>
            <a:r>
              <a:rPr lang="en-US" sz="1200">
                <a:latin typeface="Times New Roman" pitchFamily="18" charset="0"/>
                <a:cs typeface="Times New Roman" pitchFamily="18" charset="0"/>
              </a:rPr>
              <a:t>	     </a:t>
            </a:r>
            <a:endParaRPr lang="en-US">
              <a:latin typeface="Times New Roman" pitchFamily="18" charset="0"/>
            </a:endParaRPr>
          </a:p>
        </p:txBody>
      </p:sp>
      <p:graphicFrame>
        <p:nvGraphicFramePr>
          <p:cNvPr id="10" name="Object 63"/>
          <p:cNvGraphicFramePr>
            <a:graphicFrameLocks noChangeAspect="1"/>
          </p:cNvGraphicFramePr>
          <p:nvPr/>
        </p:nvGraphicFramePr>
        <p:xfrm>
          <a:off x="2381250" y="1778000"/>
          <a:ext cx="2859088" cy="347662"/>
        </p:xfrm>
        <a:graphic>
          <a:graphicData uri="http://schemas.openxmlformats.org/presentationml/2006/ole">
            <mc:AlternateContent xmlns:mc="http://schemas.openxmlformats.org/markup-compatibility/2006">
              <mc:Choice xmlns:v="urn:schemas-microsoft-com:vml" Requires="v">
                <p:oleObj spid="_x0000_s91190" name="Equation" r:id="rId3" imgW="1879600" imgH="228600" progId="Equation.3">
                  <p:embed/>
                </p:oleObj>
              </mc:Choice>
              <mc:Fallback>
                <p:oleObj name="Equation" r:id="rId3" imgW="1879600" imgH="228600" progId="Equation.3">
                  <p:embed/>
                  <p:pic>
                    <p:nvPicPr>
                      <p:cNvPr id="0"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250" y="1778000"/>
                        <a:ext cx="2859088"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72"/>
          <p:cNvGraphicFramePr>
            <a:graphicFrameLocks noChangeAspect="1"/>
          </p:cNvGraphicFramePr>
          <p:nvPr/>
        </p:nvGraphicFramePr>
        <p:xfrm>
          <a:off x="990600" y="2354262"/>
          <a:ext cx="3429000" cy="1362075"/>
        </p:xfrm>
        <a:graphic>
          <a:graphicData uri="http://schemas.openxmlformats.org/presentationml/2006/ole">
            <mc:AlternateContent xmlns:mc="http://schemas.openxmlformats.org/markup-compatibility/2006">
              <mc:Choice xmlns:v="urn:schemas-microsoft-com:vml" Requires="v">
                <p:oleObj spid="_x0000_s91191" name="Equation" r:id="rId5" imgW="2247900" imgH="889000" progId="Equation.3">
                  <p:embed/>
                </p:oleObj>
              </mc:Choice>
              <mc:Fallback>
                <p:oleObj name="Equation" r:id="rId5" imgW="2247900" imgH="889000" progId="Equation.3">
                  <p:embed/>
                  <p:pic>
                    <p:nvPicPr>
                      <p:cNvPr id="0"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2354262"/>
                        <a:ext cx="3429000" cy="1362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68"/>
          <p:cNvGraphicFramePr>
            <a:graphicFrameLocks noChangeAspect="1"/>
          </p:cNvGraphicFramePr>
          <p:nvPr/>
        </p:nvGraphicFramePr>
        <p:xfrm>
          <a:off x="4572000" y="2354262"/>
          <a:ext cx="3595688" cy="1676400"/>
        </p:xfrm>
        <a:graphic>
          <a:graphicData uri="http://schemas.openxmlformats.org/presentationml/2006/ole">
            <mc:AlternateContent xmlns:mc="http://schemas.openxmlformats.org/markup-compatibility/2006">
              <mc:Choice xmlns:v="urn:schemas-microsoft-com:vml" Requires="v">
                <p:oleObj spid="_x0000_s91192" name="Equation" r:id="rId7" imgW="2387600" imgH="1117600" progId="Equation.3">
                  <p:embed/>
                </p:oleObj>
              </mc:Choice>
              <mc:Fallback>
                <p:oleObj name="Equation" r:id="rId7" imgW="2387600" imgH="1117600" progId="Equation.3">
                  <p:embed/>
                  <p:pic>
                    <p:nvPicPr>
                      <p:cNvPr id="0" name="Picture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2354262"/>
                        <a:ext cx="3595688"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85"/>
          <p:cNvGraphicFramePr>
            <a:graphicFrameLocks noChangeAspect="1"/>
          </p:cNvGraphicFramePr>
          <p:nvPr/>
        </p:nvGraphicFramePr>
        <p:xfrm>
          <a:off x="1447800" y="4106862"/>
          <a:ext cx="4186238" cy="1981200"/>
        </p:xfrm>
        <a:graphic>
          <a:graphicData uri="http://schemas.openxmlformats.org/presentationml/2006/ole">
            <mc:AlternateContent xmlns:mc="http://schemas.openxmlformats.org/markup-compatibility/2006">
              <mc:Choice xmlns:v="urn:schemas-microsoft-com:vml" Requires="v">
                <p:oleObj spid="_x0000_s91193" name="Equation" r:id="rId9" imgW="2768600" imgH="1320800" progId="Equation.3">
                  <p:embed/>
                </p:oleObj>
              </mc:Choice>
              <mc:Fallback>
                <p:oleObj name="Equation" r:id="rId9" imgW="2768600" imgH="1320800" progId="Equation.3">
                  <p:embed/>
                  <p:pic>
                    <p:nvPicPr>
                      <p:cNvPr id="0" name="Picture 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4106862"/>
                        <a:ext cx="4186238"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1150938" y="457200"/>
            <a:ext cx="7793037" cy="1143000"/>
          </a:xfrm>
        </p:spPr>
        <p:txBody>
          <a:bodyPr/>
          <a:lstStyle/>
          <a:p>
            <a:r>
              <a:rPr lang="en-US" smtClean="0"/>
              <a:t>Solution Cont</a:t>
            </a:r>
          </a:p>
        </p:txBody>
      </p:sp>
      <p:sp>
        <p:nvSpPr>
          <p:cNvPr id="14" name="Footer Placeholder 13"/>
          <p:cNvSpPr>
            <a:spLocks noGrp="1"/>
          </p:cNvSpPr>
          <p:nvPr>
            <p:ph type="ftr" sz="quarter" idx="11"/>
          </p:nvPr>
        </p:nvSpPr>
        <p:spPr/>
        <p:txBody>
          <a:bodyPr/>
          <a:lstStyle/>
          <a:p>
            <a:pPr>
              <a:defRPr/>
            </a:pPr>
            <a:r>
              <a:rPr lang="en-US" dirty="0" smtClean="0">
                <a:solidFill>
                  <a:schemeClr val="tx2">
                    <a:lumMod val="75000"/>
                  </a:schemeClr>
                </a:solidFill>
              </a:rPr>
              <a:t> </a:t>
            </a:r>
            <a:endParaRPr lang="en-US" dirty="0">
              <a:solidFill>
                <a:schemeClr val="tx2">
                  <a:lumMod val="75000"/>
                </a:schemeClr>
              </a:solidFill>
            </a:endParaRPr>
          </a:p>
        </p:txBody>
      </p:sp>
      <p:sp>
        <p:nvSpPr>
          <p:cNvPr id="15" name="Slide Number Placeholder 14"/>
          <p:cNvSpPr>
            <a:spLocks noGrp="1"/>
          </p:cNvSpPr>
          <p:nvPr>
            <p:ph type="sldNum" sz="quarter" idx="12"/>
          </p:nvPr>
        </p:nvSpPr>
        <p:spPr/>
        <p:txBody>
          <a:bodyPr/>
          <a:lstStyle/>
          <a:p>
            <a:pPr>
              <a:defRPr/>
            </a:pPr>
            <a:fld id="{A1A433EE-BF6B-42A8-B1A5-79D41B084991}" type="slidenum">
              <a:rPr lang="en-US" smtClean="0"/>
              <a:pPr>
                <a:defRPr/>
              </a:pPr>
              <a:t>18</a:t>
            </a:fld>
            <a:endParaRPr lang="en-US"/>
          </a:p>
        </p:txBody>
      </p:sp>
      <p:sp>
        <p:nvSpPr>
          <p:cNvPr id="9" name="Rectangle 36"/>
          <p:cNvSpPr>
            <a:spLocks noChangeArrowheads="1"/>
          </p:cNvSpPr>
          <p:nvPr/>
        </p:nvSpPr>
        <p:spPr bwMode="auto">
          <a:xfrm>
            <a:off x="609600" y="1973262"/>
            <a:ext cx="1128713" cy="396875"/>
          </a:xfrm>
          <a:prstGeom prst="rect">
            <a:avLst/>
          </a:prstGeom>
          <a:noFill/>
          <a:ln w="9525">
            <a:noFill/>
            <a:miter lim="800000"/>
            <a:headEnd/>
            <a:tailEnd/>
          </a:ln>
        </p:spPr>
        <p:txBody>
          <a:bodyPr wrap="none" anchor="ctr">
            <a:spAutoFit/>
          </a:bodyPr>
          <a:lstStyle/>
          <a:p>
            <a:pPr algn="just" eaLnBrk="0" hangingPunct="0"/>
            <a:r>
              <a:rPr lang="en-US" sz="2000" b="1">
                <a:latin typeface="Times New Roman" pitchFamily="18" charset="0"/>
                <a:cs typeface="Times New Roman" pitchFamily="18" charset="0"/>
              </a:rPr>
              <a:t>Step 2:</a:t>
            </a:r>
            <a:r>
              <a:rPr lang="en-US" sz="1200">
                <a:latin typeface="Times New Roman" pitchFamily="18" charset="0"/>
                <a:cs typeface="Times New Roman" pitchFamily="18" charset="0"/>
              </a:rPr>
              <a:t>     </a:t>
            </a:r>
            <a:endParaRPr lang="en-US">
              <a:latin typeface="Times New Roman" pitchFamily="18" charset="0"/>
            </a:endParaRPr>
          </a:p>
        </p:txBody>
      </p:sp>
      <p:graphicFrame>
        <p:nvGraphicFramePr>
          <p:cNvPr id="10" name="Object 46"/>
          <p:cNvGraphicFramePr>
            <a:graphicFrameLocks noChangeAspect="1"/>
          </p:cNvGraphicFramePr>
          <p:nvPr/>
        </p:nvGraphicFramePr>
        <p:xfrm>
          <a:off x="1676400" y="1973262"/>
          <a:ext cx="4495800" cy="360363"/>
        </p:xfrm>
        <a:graphic>
          <a:graphicData uri="http://schemas.openxmlformats.org/presentationml/2006/ole">
            <mc:AlternateContent xmlns:mc="http://schemas.openxmlformats.org/markup-compatibility/2006">
              <mc:Choice xmlns:v="urn:schemas-microsoft-com:vml" Requires="v">
                <p:oleObj spid="_x0000_s92214" name="Equation" r:id="rId3" imgW="2857500" imgH="228600" progId="Equation.3">
                  <p:embed/>
                </p:oleObj>
              </mc:Choice>
              <mc:Fallback>
                <p:oleObj name="Equation" r:id="rId3" imgW="2857500" imgH="228600" progId="Equation.3">
                  <p:embed/>
                  <p:pic>
                    <p:nvPicPr>
                      <p:cNvPr id="0"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973262"/>
                        <a:ext cx="449580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51"/>
          <p:cNvGraphicFramePr>
            <a:graphicFrameLocks noChangeAspect="1"/>
          </p:cNvGraphicFramePr>
          <p:nvPr/>
        </p:nvGraphicFramePr>
        <p:xfrm>
          <a:off x="685800" y="2506662"/>
          <a:ext cx="3562350" cy="1363663"/>
        </p:xfrm>
        <a:graphic>
          <a:graphicData uri="http://schemas.openxmlformats.org/presentationml/2006/ole">
            <mc:AlternateContent xmlns:mc="http://schemas.openxmlformats.org/markup-compatibility/2006">
              <mc:Choice xmlns:v="urn:schemas-microsoft-com:vml" Requires="v">
                <p:oleObj spid="_x0000_s92215" name="Equation" r:id="rId5" imgW="2374900" imgH="889000" progId="Equation.3">
                  <p:embed/>
                </p:oleObj>
              </mc:Choice>
              <mc:Fallback>
                <p:oleObj name="Equation" r:id="rId5" imgW="2374900" imgH="889000" progId="Equation.3">
                  <p:embed/>
                  <p:pic>
                    <p:nvPicPr>
                      <p:cNvPr id="0"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2506662"/>
                        <a:ext cx="3562350" cy="1363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60"/>
          <p:cNvGraphicFramePr>
            <a:graphicFrameLocks noChangeAspect="1"/>
          </p:cNvGraphicFramePr>
          <p:nvPr/>
        </p:nvGraphicFramePr>
        <p:xfrm>
          <a:off x="4876800" y="2430462"/>
          <a:ext cx="3795713" cy="1652588"/>
        </p:xfrm>
        <a:graphic>
          <a:graphicData uri="http://schemas.openxmlformats.org/presentationml/2006/ole">
            <mc:AlternateContent xmlns:mc="http://schemas.openxmlformats.org/markup-compatibility/2006">
              <mc:Choice xmlns:v="urn:schemas-microsoft-com:vml" Requires="v">
                <p:oleObj spid="_x0000_s92216" name="Equation" r:id="rId7" imgW="2603500" imgH="1117600" progId="Equation.3">
                  <p:embed/>
                </p:oleObj>
              </mc:Choice>
              <mc:Fallback>
                <p:oleObj name="Equation" r:id="rId7" imgW="2603500" imgH="1117600" progId="Equation.3">
                  <p:embed/>
                  <p:pic>
                    <p:nvPicPr>
                      <p:cNvPr id="0" name="Picture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800" y="2430462"/>
                        <a:ext cx="3795713" cy="165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70"/>
          <p:cNvGraphicFramePr>
            <a:graphicFrameLocks noChangeAspect="1"/>
          </p:cNvGraphicFramePr>
          <p:nvPr/>
        </p:nvGraphicFramePr>
        <p:xfrm>
          <a:off x="1143000" y="4259262"/>
          <a:ext cx="4570413" cy="1981200"/>
        </p:xfrm>
        <a:graphic>
          <a:graphicData uri="http://schemas.openxmlformats.org/presentationml/2006/ole">
            <mc:AlternateContent xmlns:mc="http://schemas.openxmlformats.org/markup-compatibility/2006">
              <mc:Choice xmlns:v="urn:schemas-microsoft-com:vml" Requires="v">
                <p:oleObj spid="_x0000_s92217" name="Equation" r:id="rId9" imgW="3022600" imgH="1320800" progId="Equation.3">
                  <p:embed/>
                </p:oleObj>
              </mc:Choice>
              <mc:Fallback>
                <p:oleObj name="Equation" r:id="rId9" imgW="3022600" imgH="1320800" progId="Equation.3">
                  <p:embed/>
                  <p:pic>
                    <p:nvPicPr>
                      <p:cNvPr id="0" name="Picture 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 y="4259262"/>
                        <a:ext cx="4570413"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1122363" y="381000"/>
            <a:ext cx="7793037" cy="1143000"/>
          </a:xfrm>
        </p:spPr>
        <p:txBody>
          <a:bodyPr/>
          <a:lstStyle/>
          <a:p>
            <a:r>
              <a:rPr lang="en-US" smtClean="0"/>
              <a:t>Comparison with exact results</a:t>
            </a:r>
          </a:p>
        </p:txBody>
      </p:sp>
      <p:pic>
        <p:nvPicPr>
          <p:cNvPr id="10" name="Picture 39"/>
          <p:cNvPicPr>
            <a:picLocks noGrp="1" noChangeAspect="1" noChangeArrowheads="1"/>
          </p:cNvPicPr>
          <p:nvPr>
            <p:ph idx="1"/>
          </p:nvPr>
        </p:nvPicPr>
        <p:blipFill>
          <a:blip r:embed="rId2" cstate="print"/>
          <a:srcRect/>
          <a:stretch>
            <a:fillRect/>
          </a:stretch>
        </p:blipFill>
        <p:spPr>
          <a:xfrm>
            <a:off x="1038225" y="1744662"/>
            <a:ext cx="7162800" cy="3922713"/>
          </a:xfrm>
          <a:noFill/>
        </p:spPr>
      </p:pic>
      <p:sp>
        <p:nvSpPr>
          <p:cNvPr id="11" name="Footer Placeholder 10"/>
          <p:cNvSpPr>
            <a:spLocks noGrp="1"/>
          </p:cNvSpPr>
          <p:nvPr>
            <p:ph type="ftr" sz="quarter" idx="11"/>
          </p:nvPr>
        </p:nvSpPr>
        <p:spPr/>
        <p:txBody>
          <a:bodyPr/>
          <a:lstStyle/>
          <a:p>
            <a:pPr>
              <a:defRPr/>
            </a:pPr>
            <a:r>
              <a:rPr lang="en-US" dirty="0" smtClean="0">
                <a:solidFill>
                  <a:schemeClr val="tx2">
                    <a:lumMod val="75000"/>
                  </a:schemeClr>
                </a:solidFill>
              </a:rPr>
              <a:t> </a:t>
            </a:r>
            <a:endParaRPr lang="en-US" dirty="0">
              <a:solidFill>
                <a:schemeClr val="tx2">
                  <a:lumMod val="75000"/>
                </a:schemeClr>
              </a:solidFill>
            </a:endParaRPr>
          </a:p>
        </p:txBody>
      </p:sp>
      <p:sp>
        <p:nvSpPr>
          <p:cNvPr id="6" name="Slide Number Placeholder 5"/>
          <p:cNvSpPr>
            <a:spLocks noGrp="1"/>
          </p:cNvSpPr>
          <p:nvPr>
            <p:ph type="sldNum" sz="quarter" idx="12"/>
          </p:nvPr>
        </p:nvSpPr>
        <p:spPr/>
        <p:txBody>
          <a:bodyPr/>
          <a:lstStyle/>
          <a:p>
            <a:pPr>
              <a:defRPr/>
            </a:pPr>
            <a:fld id="{A1A433EE-BF6B-42A8-B1A5-79D41B084991}" type="slidenum">
              <a:rPr lang="en-US" smtClean="0"/>
              <a:pPr>
                <a:defRPr/>
              </a:pPr>
              <a:t>19</a:t>
            </a:fld>
            <a:endParaRPr lang="en-US"/>
          </a:p>
        </p:txBody>
      </p:sp>
      <p:sp>
        <p:nvSpPr>
          <p:cNvPr id="9" name="Rectangle 35"/>
          <p:cNvSpPr>
            <a:spLocks noChangeArrowheads="1"/>
          </p:cNvSpPr>
          <p:nvPr/>
        </p:nvSpPr>
        <p:spPr bwMode="auto">
          <a:xfrm>
            <a:off x="1038225" y="5630862"/>
            <a:ext cx="6319838" cy="381000"/>
          </a:xfrm>
          <a:prstGeom prst="rect">
            <a:avLst/>
          </a:prstGeom>
          <a:noFill/>
          <a:ln w="9525">
            <a:noFill/>
            <a:miter lim="800000"/>
            <a:headEnd/>
            <a:tailEnd/>
          </a:ln>
        </p:spPr>
        <p:txBody>
          <a:bodyPr wrap="none" anchor="ctr">
            <a:spAutoFit/>
          </a:bodyPr>
          <a:lstStyle/>
          <a:p>
            <a:pPr algn="l" eaLnBrk="0" hangingPunct="0"/>
            <a:r>
              <a:rPr lang="en-US" sz="1900" b="1"/>
              <a:t>Figure 2.</a:t>
            </a:r>
            <a:r>
              <a:rPr lang="en-US" sz="1900"/>
              <a:t>  Heun’s method results for different step sizes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 name="Rectangle 2"/>
          <p:cNvSpPr>
            <a:spLocks noGrp="1" noChangeArrowheads="1"/>
          </p:cNvSpPr>
          <p:nvPr>
            <p:ph type="title"/>
          </p:nvPr>
        </p:nvSpPr>
        <p:spPr>
          <a:xfrm>
            <a:off x="685800" y="457200"/>
            <a:ext cx="7793037" cy="693738"/>
          </a:xfrm>
        </p:spPr>
        <p:txBody>
          <a:bodyPr>
            <a:normAutofit fontScale="90000"/>
          </a:bodyPr>
          <a:lstStyle/>
          <a:p>
            <a:r>
              <a:rPr lang="en-US" sz="4000" dirty="0" smtClean="0"/>
              <a:t>Euler’s Method</a:t>
            </a:r>
          </a:p>
        </p:txBody>
      </p:sp>
      <p:sp>
        <p:nvSpPr>
          <p:cNvPr id="35" name="Footer Placeholder 34"/>
          <p:cNvSpPr>
            <a:spLocks noGrp="1"/>
          </p:cNvSpPr>
          <p:nvPr>
            <p:ph type="ftr" sz="quarter" idx="11"/>
          </p:nvPr>
        </p:nvSpPr>
        <p:spPr/>
        <p:txBody>
          <a:bodyPr/>
          <a:lstStyle/>
          <a:p>
            <a:pPr>
              <a:defRPr/>
            </a:pPr>
            <a:r>
              <a:rPr lang="en-US" dirty="0" smtClean="0">
                <a:solidFill>
                  <a:schemeClr val="tx2">
                    <a:lumMod val="75000"/>
                  </a:schemeClr>
                </a:solidFill>
              </a:rPr>
              <a:t> </a:t>
            </a:r>
            <a:endParaRPr lang="en-US" dirty="0">
              <a:solidFill>
                <a:schemeClr val="tx2">
                  <a:lumMod val="75000"/>
                </a:schemeClr>
              </a:solidFill>
            </a:endParaRPr>
          </a:p>
        </p:txBody>
      </p:sp>
      <p:sp>
        <p:nvSpPr>
          <p:cNvPr id="34" name="Slide Number Placeholder 33"/>
          <p:cNvSpPr>
            <a:spLocks noGrp="1"/>
          </p:cNvSpPr>
          <p:nvPr>
            <p:ph type="sldNum" sz="quarter" idx="12"/>
          </p:nvPr>
        </p:nvSpPr>
        <p:spPr/>
        <p:txBody>
          <a:bodyPr/>
          <a:lstStyle/>
          <a:p>
            <a:pPr>
              <a:defRPr/>
            </a:pPr>
            <a:fld id="{0A04A2F4-E910-4F0A-9817-FAA98CC32351}" type="slidenum">
              <a:rPr lang="en-US" smtClean="0"/>
              <a:pPr>
                <a:defRPr/>
              </a:pPr>
              <a:t>2</a:t>
            </a:fld>
            <a:endParaRPr lang="en-US"/>
          </a:p>
        </p:txBody>
      </p:sp>
      <p:grpSp>
        <p:nvGrpSpPr>
          <p:cNvPr id="1035" name="Group 330"/>
          <p:cNvGrpSpPr>
            <a:grpSpLocks noChangeAspect="1"/>
          </p:cNvGrpSpPr>
          <p:nvPr/>
        </p:nvGrpSpPr>
        <p:grpSpPr bwMode="auto">
          <a:xfrm>
            <a:off x="2743200" y="1981200"/>
            <a:ext cx="6248400" cy="3402013"/>
            <a:chOff x="2172" y="4752"/>
            <a:chExt cx="7966" cy="4337"/>
          </a:xfrm>
        </p:grpSpPr>
        <p:sp>
          <p:nvSpPr>
            <p:cNvPr id="1038" name="AutoShape 351"/>
            <p:cNvSpPr>
              <a:spLocks noChangeAspect="1" noChangeArrowheads="1" noTextEdit="1"/>
            </p:cNvSpPr>
            <p:nvPr/>
          </p:nvSpPr>
          <p:spPr bwMode="auto">
            <a:xfrm>
              <a:off x="2172" y="4752"/>
              <a:ext cx="7966" cy="4337"/>
            </a:xfrm>
            <a:prstGeom prst="rect">
              <a:avLst/>
            </a:prstGeom>
            <a:noFill/>
            <a:ln w="6350">
              <a:solidFill>
                <a:srgbClr val="000000"/>
              </a:solidFill>
              <a:miter lim="800000"/>
              <a:headEnd/>
              <a:tailEnd/>
            </a:ln>
          </p:spPr>
          <p:txBody>
            <a:bodyPr/>
            <a:lstStyle/>
            <a:p>
              <a:endParaRPr lang="en-US"/>
            </a:p>
          </p:txBody>
        </p:sp>
        <p:sp>
          <p:nvSpPr>
            <p:cNvPr id="1039" name="Line 350"/>
            <p:cNvSpPr>
              <a:spLocks noChangeShapeType="1"/>
            </p:cNvSpPr>
            <p:nvPr/>
          </p:nvSpPr>
          <p:spPr bwMode="auto">
            <a:xfrm flipV="1">
              <a:off x="3620" y="4760"/>
              <a:ext cx="0" cy="4321"/>
            </a:xfrm>
            <a:prstGeom prst="line">
              <a:avLst/>
            </a:prstGeom>
            <a:noFill/>
            <a:ln w="9525">
              <a:solidFill>
                <a:srgbClr val="000000"/>
              </a:solidFill>
              <a:round/>
              <a:headEnd/>
              <a:tailEnd type="triangle" w="med" len="med"/>
            </a:ln>
          </p:spPr>
          <p:txBody>
            <a:bodyPr/>
            <a:lstStyle/>
            <a:p>
              <a:endParaRPr lang="en-US"/>
            </a:p>
          </p:txBody>
        </p:sp>
        <p:sp>
          <p:nvSpPr>
            <p:cNvPr id="1040" name="Line 349"/>
            <p:cNvSpPr>
              <a:spLocks noChangeShapeType="1"/>
            </p:cNvSpPr>
            <p:nvPr/>
          </p:nvSpPr>
          <p:spPr bwMode="auto">
            <a:xfrm>
              <a:off x="2360" y="8361"/>
              <a:ext cx="7200" cy="0"/>
            </a:xfrm>
            <a:prstGeom prst="line">
              <a:avLst/>
            </a:prstGeom>
            <a:noFill/>
            <a:ln w="9525">
              <a:solidFill>
                <a:srgbClr val="000000"/>
              </a:solidFill>
              <a:round/>
              <a:headEnd/>
              <a:tailEnd type="triangle" w="med" len="med"/>
            </a:ln>
          </p:spPr>
          <p:txBody>
            <a:bodyPr/>
            <a:lstStyle/>
            <a:p>
              <a:endParaRPr lang="en-US"/>
            </a:p>
          </p:txBody>
        </p:sp>
        <p:sp>
          <p:nvSpPr>
            <p:cNvPr id="1041" name="Freeform 348"/>
            <p:cNvSpPr>
              <a:spLocks/>
            </p:cNvSpPr>
            <p:nvPr/>
          </p:nvSpPr>
          <p:spPr bwMode="auto">
            <a:xfrm rot="-300000">
              <a:off x="2360" y="5300"/>
              <a:ext cx="5940" cy="1621"/>
            </a:xfrm>
            <a:custGeom>
              <a:avLst/>
              <a:gdLst>
                <a:gd name="T0" fmla="*/ 0 w 5940"/>
                <a:gd name="T1" fmla="*/ 1444 h 1620"/>
                <a:gd name="T2" fmla="*/ 1080 w 5940"/>
                <a:gd name="T3" fmla="*/ 1624 h 1620"/>
                <a:gd name="T4" fmla="*/ 2880 w 5940"/>
                <a:gd name="T5" fmla="*/ 1444 h 1620"/>
                <a:gd name="T6" fmla="*/ 5040 w 5940"/>
                <a:gd name="T7" fmla="*/ 720 h 1620"/>
                <a:gd name="T8" fmla="*/ 5940 w 5940"/>
                <a:gd name="T9" fmla="*/ 0 h 1620"/>
                <a:gd name="T10" fmla="*/ 0 60000 65536"/>
                <a:gd name="T11" fmla="*/ 0 60000 65536"/>
                <a:gd name="T12" fmla="*/ 0 60000 65536"/>
                <a:gd name="T13" fmla="*/ 0 60000 65536"/>
                <a:gd name="T14" fmla="*/ 0 60000 65536"/>
                <a:gd name="T15" fmla="*/ 0 w 5940"/>
                <a:gd name="T16" fmla="*/ 0 h 1620"/>
                <a:gd name="T17" fmla="*/ 5940 w 5940"/>
                <a:gd name="T18" fmla="*/ 1620 h 1620"/>
              </a:gdLst>
              <a:ahLst/>
              <a:cxnLst>
                <a:cxn ang="T10">
                  <a:pos x="T0" y="T1"/>
                </a:cxn>
                <a:cxn ang="T11">
                  <a:pos x="T2" y="T3"/>
                </a:cxn>
                <a:cxn ang="T12">
                  <a:pos x="T4" y="T5"/>
                </a:cxn>
                <a:cxn ang="T13">
                  <a:pos x="T6" y="T7"/>
                </a:cxn>
                <a:cxn ang="T14">
                  <a:pos x="T8" y="T9"/>
                </a:cxn>
              </a:cxnLst>
              <a:rect l="T15" t="T16" r="T17" b="T18"/>
              <a:pathLst>
                <a:path w="5940" h="1620">
                  <a:moveTo>
                    <a:pt x="0" y="1440"/>
                  </a:moveTo>
                  <a:cubicBezTo>
                    <a:pt x="300" y="1530"/>
                    <a:pt x="600" y="1620"/>
                    <a:pt x="1080" y="1620"/>
                  </a:cubicBezTo>
                  <a:cubicBezTo>
                    <a:pt x="1560" y="1620"/>
                    <a:pt x="2220" y="1590"/>
                    <a:pt x="2880" y="1440"/>
                  </a:cubicBezTo>
                  <a:cubicBezTo>
                    <a:pt x="3540" y="1290"/>
                    <a:pt x="4530" y="960"/>
                    <a:pt x="5040" y="720"/>
                  </a:cubicBezTo>
                  <a:cubicBezTo>
                    <a:pt x="5550" y="480"/>
                    <a:pt x="5745" y="240"/>
                    <a:pt x="5940" y="0"/>
                  </a:cubicBezTo>
                </a:path>
              </a:pathLst>
            </a:custGeom>
            <a:noFill/>
            <a:ln w="9525">
              <a:solidFill>
                <a:srgbClr val="000000"/>
              </a:solidFill>
              <a:round/>
              <a:headEnd/>
              <a:tailEnd/>
            </a:ln>
          </p:spPr>
          <p:txBody>
            <a:bodyPr/>
            <a:lstStyle/>
            <a:p>
              <a:endParaRPr lang="en-US"/>
            </a:p>
          </p:txBody>
        </p:sp>
        <p:sp>
          <p:nvSpPr>
            <p:cNvPr id="1042" name="Line 347"/>
            <p:cNvSpPr>
              <a:spLocks noChangeShapeType="1"/>
            </p:cNvSpPr>
            <p:nvPr/>
          </p:nvSpPr>
          <p:spPr bwMode="auto">
            <a:xfrm>
              <a:off x="3620" y="7101"/>
              <a:ext cx="0" cy="0"/>
            </a:xfrm>
            <a:prstGeom prst="line">
              <a:avLst/>
            </a:prstGeom>
            <a:noFill/>
            <a:ln w="9525">
              <a:solidFill>
                <a:srgbClr val="000000"/>
              </a:solidFill>
              <a:round/>
              <a:headEnd/>
              <a:tailEnd/>
            </a:ln>
          </p:spPr>
          <p:txBody>
            <a:bodyPr/>
            <a:lstStyle/>
            <a:p>
              <a:endParaRPr lang="en-US"/>
            </a:p>
          </p:txBody>
        </p:sp>
        <p:sp>
          <p:nvSpPr>
            <p:cNvPr id="1043" name="Line 346"/>
            <p:cNvSpPr>
              <a:spLocks noChangeShapeType="1"/>
            </p:cNvSpPr>
            <p:nvPr/>
          </p:nvSpPr>
          <p:spPr bwMode="auto">
            <a:xfrm>
              <a:off x="3620" y="7101"/>
              <a:ext cx="4140" cy="1"/>
            </a:xfrm>
            <a:prstGeom prst="line">
              <a:avLst/>
            </a:prstGeom>
            <a:noFill/>
            <a:ln w="9525" cap="rnd">
              <a:solidFill>
                <a:srgbClr val="000000"/>
              </a:solidFill>
              <a:prstDash val="sysDot"/>
              <a:round/>
              <a:headEnd/>
              <a:tailEnd/>
            </a:ln>
          </p:spPr>
          <p:txBody>
            <a:bodyPr/>
            <a:lstStyle/>
            <a:p>
              <a:endParaRPr lang="en-US"/>
            </a:p>
          </p:txBody>
        </p:sp>
        <p:sp>
          <p:nvSpPr>
            <p:cNvPr id="1044" name="Line 345"/>
            <p:cNvSpPr>
              <a:spLocks noChangeShapeType="1"/>
            </p:cNvSpPr>
            <p:nvPr/>
          </p:nvSpPr>
          <p:spPr bwMode="auto">
            <a:xfrm>
              <a:off x="7760" y="5661"/>
              <a:ext cx="0" cy="2700"/>
            </a:xfrm>
            <a:prstGeom prst="line">
              <a:avLst/>
            </a:prstGeom>
            <a:noFill/>
            <a:ln w="9525" cap="rnd">
              <a:solidFill>
                <a:srgbClr val="000000"/>
              </a:solidFill>
              <a:prstDash val="sysDot"/>
              <a:round/>
              <a:headEnd/>
              <a:tailEnd/>
            </a:ln>
          </p:spPr>
          <p:txBody>
            <a:bodyPr/>
            <a:lstStyle/>
            <a:p>
              <a:endParaRPr lang="en-US"/>
            </a:p>
          </p:txBody>
        </p:sp>
        <p:sp>
          <p:nvSpPr>
            <p:cNvPr id="1045" name="Line 344"/>
            <p:cNvSpPr>
              <a:spLocks noChangeShapeType="1"/>
            </p:cNvSpPr>
            <p:nvPr/>
          </p:nvSpPr>
          <p:spPr bwMode="auto">
            <a:xfrm flipV="1">
              <a:off x="3620" y="6561"/>
              <a:ext cx="4140" cy="540"/>
            </a:xfrm>
            <a:prstGeom prst="line">
              <a:avLst/>
            </a:prstGeom>
            <a:noFill/>
            <a:ln w="9525">
              <a:solidFill>
                <a:srgbClr val="000000"/>
              </a:solidFill>
              <a:round/>
              <a:headEnd/>
              <a:tailEnd/>
            </a:ln>
          </p:spPr>
          <p:txBody>
            <a:bodyPr/>
            <a:lstStyle/>
            <a:p>
              <a:endParaRPr lang="en-US"/>
            </a:p>
          </p:txBody>
        </p:sp>
        <p:sp>
          <p:nvSpPr>
            <p:cNvPr id="1046" name="Freeform 343"/>
            <p:cNvSpPr>
              <a:spLocks/>
            </p:cNvSpPr>
            <p:nvPr/>
          </p:nvSpPr>
          <p:spPr bwMode="auto">
            <a:xfrm>
              <a:off x="6200" y="6755"/>
              <a:ext cx="71" cy="361"/>
            </a:xfrm>
            <a:custGeom>
              <a:avLst/>
              <a:gdLst>
                <a:gd name="T0" fmla="*/ 0 w 71"/>
                <a:gd name="T1" fmla="*/ 0 h 360"/>
                <a:gd name="T2" fmla="*/ 30 w 71"/>
                <a:gd name="T3" fmla="*/ 304 h 360"/>
                <a:gd name="T4" fmla="*/ 15 w 71"/>
                <a:gd name="T5" fmla="*/ 364 h 360"/>
                <a:gd name="T6" fmla="*/ 0 60000 65536"/>
                <a:gd name="T7" fmla="*/ 0 60000 65536"/>
                <a:gd name="T8" fmla="*/ 0 60000 65536"/>
                <a:gd name="T9" fmla="*/ 0 w 71"/>
                <a:gd name="T10" fmla="*/ 0 h 360"/>
                <a:gd name="T11" fmla="*/ 71 w 71"/>
                <a:gd name="T12" fmla="*/ 360 h 360"/>
              </a:gdLst>
              <a:ahLst/>
              <a:cxnLst>
                <a:cxn ang="T6">
                  <a:pos x="T0" y="T1"/>
                </a:cxn>
                <a:cxn ang="T7">
                  <a:pos x="T2" y="T3"/>
                </a:cxn>
                <a:cxn ang="T8">
                  <a:pos x="T4" y="T5"/>
                </a:cxn>
              </a:cxnLst>
              <a:rect l="T9" t="T10" r="T11" b="T12"/>
              <a:pathLst>
                <a:path w="71" h="360">
                  <a:moveTo>
                    <a:pt x="0" y="0"/>
                  </a:moveTo>
                  <a:cubicBezTo>
                    <a:pt x="71" y="107"/>
                    <a:pt x="48" y="141"/>
                    <a:pt x="30" y="300"/>
                  </a:cubicBezTo>
                  <a:cubicBezTo>
                    <a:pt x="28" y="320"/>
                    <a:pt x="15" y="360"/>
                    <a:pt x="15" y="360"/>
                  </a:cubicBezTo>
                </a:path>
              </a:pathLst>
            </a:custGeom>
            <a:noFill/>
            <a:ln w="9525">
              <a:solidFill>
                <a:srgbClr val="000000"/>
              </a:solidFill>
              <a:round/>
              <a:headEnd/>
              <a:tailEnd/>
            </a:ln>
          </p:spPr>
          <p:txBody>
            <a:bodyPr/>
            <a:lstStyle/>
            <a:p>
              <a:endParaRPr lang="en-US"/>
            </a:p>
          </p:txBody>
        </p:sp>
        <p:sp>
          <p:nvSpPr>
            <p:cNvPr id="1047" name="Text Box 342"/>
            <p:cNvSpPr txBox="1">
              <a:spLocks noChangeArrowheads="1"/>
            </p:cNvSpPr>
            <p:nvPr/>
          </p:nvSpPr>
          <p:spPr bwMode="auto">
            <a:xfrm>
              <a:off x="6312" y="6732"/>
              <a:ext cx="540" cy="539"/>
            </a:xfrm>
            <a:prstGeom prst="rect">
              <a:avLst/>
            </a:prstGeom>
            <a:solidFill>
              <a:srgbClr val="FFFFFF">
                <a:alpha val="0"/>
              </a:srgbClr>
            </a:solidFill>
            <a:ln w="9525">
              <a:solidFill>
                <a:srgbClr val="FFFFFF"/>
              </a:solidFill>
              <a:miter lim="800000"/>
              <a:headEnd/>
              <a:tailEnd/>
            </a:ln>
          </p:spPr>
          <p:txBody>
            <a:bodyPr/>
            <a:lstStyle/>
            <a:p>
              <a:pPr algn="just" eaLnBrk="0" hangingPunct="0"/>
              <a:r>
                <a:rPr lang="en-US" sz="1200">
                  <a:latin typeface="Times New Roman" pitchFamily="18" charset="0"/>
                  <a:cs typeface="Times New Roman" pitchFamily="18" charset="0"/>
                </a:rPr>
                <a:t>Φ</a:t>
              </a:r>
              <a:endParaRPr lang="en-US">
                <a:latin typeface="Times New Roman" pitchFamily="18" charset="0"/>
              </a:endParaRPr>
            </a:p>
          </p:txBody>
        </p:sp>
        <p:sp>
          <p:nvSpPr>
            <p:cNvPr id="1048" name="Text Box 341"/>
            <p:cNvSpPr txBox="1">
              <a:spLocks noChangeArrowheads="1"/>
            </p:cNvSpPr>
            <p:nvPr/>
          </p:nvSpPr>
          <p:spPr bwMode="auto">
            <a:xfrm>
              <a:off x="4880" y="7641"/>
              <a:ext cx="1440" cy="539"/>
            </a:xfrm>
            <a:prstGeom prst="rect">
              <a:avLst/>
            </a:prstGeom>
            <a:solidFill>
              <a:srgbClr val="FFFFFF">
                <a:alpha val="0"/>
              </a:srgbClr>
            </a:solidFill>
            <a:ln w="9525">
              <a:solidFill>
                <a:srgbClr val="FFFFFF"/>
              </a:solidFill>
              <a:miter lim="800000"/>
              <a:headEnd/>
              <a:tailEnd/>
            </a:ln>
          </p:spPr>
          <p:txBody>
            <a:bodyPr/>
            <a:lstStyle/>
            <a:p>
              <a:pPr algn="just" eaLnBrk="0" hangingPunct="0"/>
              <a:r>
                <a:rPr lang="en-US" sz="1200">
                  <a:latin typeface="Times New Roman" pitchFamily="18" charset="0"/>
                  <a:cs typeface="Times New Roman" pitchFamily="18" charset="0"/>
                </a:rPr>
                <a:t>Step size, h</a:t>
              </a:r>
              <a:endParaRPr lang="en-US">
                <a:latin typeface="Times New Roman" pitchFamily="18" charset="0"/>
              </a:endParaRPr>
            </a:p>
          </p:txBody>
        </p:sp>
        <p:sp>
          <p:nvSpPr>
            <p:cNvPr id="1049" name="Line 340"/>
            <p:cNvSpPr>
              <a:spLocks noChangeShapeType="1"/>
            </p:cNvSpPr>
            <p:nvPr/>
          </p:nvSpPr>
          <p:spPr bwMode="auto">
            <a:xfrm>
              <a:off x="4700" y="7641"/>
              <a:ext cx="0" cy="0"/>
            </a:xfrm>
            <a:prstGeom prst="line">
              <a:avLst/>
            </a:prstGeom>
            <a:noFill/>
            <a:ln w="9525">
              <a:solidFill>
                <a:srgbClr val="000000"/>
              </a:solidFill>
              <a:round/>
              <a:headEnd/>
              <a:tailEnd type="triangle" w="med" len="med"/>
            </a:ln>
          </p:spPr>
          <p:txBody>
            <a:bodyPr/>
            <a:lstStyle/>
            <a:p>
              <a:endParaRPr lang="en-US"/>
            </a:p>
          </p:txBody>
        </p:sp>
        <p:sp>
          <p:nvSpPr>
            <p:cNvPr id="1050" name="Line 339"/>
            <p:cNvSpPr>
              <a:spLocks noChangeShapeType="1"/>
            </p:cNvSpPr>
            <p:nvPr/>
          </p:nvSpPr>
          <p:spPr bwMode="auto">
            <a:xfrm>
              <a:off x="4520" y="7641"/>
              <a:ext cx="0" cy="0"/>
            </a:xfrm>
            <a:prstGeom prst="line">
              <a:avLst/>
            </a:prstGeom>
            <a:noFill/>
            <a:ln w="9525">
              <a:solidFill>
                <a:srgbClr val="000000"/>
              </a:solidFill>
              <a:round/>
              <a:headEnd/>
              <a:tailEnd type="triangle" w="med" len="med"/>
            </a:ln>
          </p:spPr>
          <p:txBody>
            <a:bodyPr/>
            <a:lstStyle/>
            <a:p>
              <a:endParaRPr lang="en-US"/>
            </a:p>
          </p:txBody>
        </p:sp>
        <p:sp>
          <p:nvSpPr>
            <p:cNvPr id="1051" name="Line 338"/>
            <p:cNvSpPr>
              <a:spLocks noChangeShapeType="1"/>
            </p:cNvSpPr>
            <p:nvPr/>
          </p:nvSpPr>
          <p:spPr bwMode="auto">
            <a:xfrm flipH="1">
              <a:off x="3620" y="7821"/>
              <a:ext cx="1080" cy="0"/>
            </a:xfrm>
            <a:prstGeom prst="line">
              <a:avLst/>
            </a:prstGeom>
            <a:noFill/>
            <a:ln w="9525">
              <a:solidFill>
                <a:srgbClr val="000000"/>
              </a:solidFill>
              <a:round/>
              <a:headEnd/>
              <a:tailEnd type="triangle" w="med" len="med"/>
            </a:ln>
          </p:spPr>
          <p:txBody>
            <a:bodyPr/>
            <a:lstStyle/>
            <a:p>
              <a:endParaRPr lang="en-US"/>
            </a:p>
          </p:txBody>
        </p:sp>
        <p:sp>
          <p:nvSpPr>
            <p:cNvPr id="1052" name="Line 337"/>
            <p:cNvSpPr>
              <a:spLocks noChangeShapeType="1"/>
            </p:cNvSpPr>
            <p:nvPr/>
          </p:nvSpPr>
          <p:spPr bwMode="auto">
            <a:xfrm>
              <a:off x="6320" y="7821"/>
              <a:ext cx="1440" cy="0"/>
            </a:xfrm>
            <a:prstGeom prst="line">
              <a:avLst/>
            </a:prstGeom>
            <a:noFill/>
            <a:ln w="9525">
              <a:solidFill>
                <a:srgbClr val="000000"/>
              </a:solidFill>
              <a:round/>
              <a:headEnd/>
              <a:tailEnd type="triangle" w="med" len="med"/>
            </a:ln>
          </p:spPr>
          <p:txBody>
            <a:bodyPr/>
            <a:lstStyle/>
            <a:p>
              <a:endParaRPr lang="en-US"/>
            </a:p>
          </p:txBody>
        </p:sp>
        <p:sp>
          <p:nvSpPr>
            <p:cNvPr id="1053" name="Text Box 336"/>
            <p:cNvSpPr txBox="1">
              <a:spLocks noChangeArrowheads="1"/>
            </p:cNvSpPr>
            <p:nvPr/>
          </p:nvSpPr>
          <p:spPr bwMode="auto">
            <a:xfrm>
              <a:off x="9552" y="8172"/>
              <a:ext cx="570" cy="391"/>
            </a:xfrm>
            <a:prstGeom prst="rect">
              <a:avLst/>
            </a:prstGeom>
            <a:solidFill>
              <a:srgbClr val="FFFFFF"/>
            </a:solidFill>
            <a:ln w="9525">
              <a:solidFill>
                <a:srgbClr val="FFFFFF"/>
              </a:solidFill>
              <a:miter lim="800000"/>
              <a:headEnd/>
              <a:tailEnd/>
            </a:ln>
          </p:spPr>
          <p:txBody>
            <a:bodyPr/>
            <a:lstStyle/>
            <a:p>
              <a:pPr algn="just" eaLnBrk="0" hangingPunct="0"/>
              <a:r>
                <a:rPr lang="en-US" sz="1200" i="1">
                  <a:latin typeface="Times New Roman" pitchFamily="18" charset="0"/>
                  <a:cs typeface="Times New Roman" pitchFamily="18" charset="0"/>
                </a:rPr>
                <a:t>x</a:t>
              </a:r>
              <a:endParaRPr lang="en-US">
                <a:latin typeface="Times New Roman" pitchFamily="18" charset="0"/>
              </a:endParaRPr>
            </a:p>
          </p:txBody>
        </p:sp>
        <p:sp>
          <p:nvSpPr>
            <p:cNvPr id="1054" name="Text Box 335"/>
            <p:cNvSpPr txBox="1">
              <a:spLocks noChangeArrowheads="1"/>
            </p:cNvSpPr>
            <p:nvPr/>
          </p:nvSpPr>
          <p:spPr bwMode="auto">
            <a:xfrm>
              <a:off x="3432" y="4752"/>
              <a:ext cx="540" cy="532"/>
            </a:xfrm>
            <a:prstGeom prst="rect">
              <a:avLst/>
            </a:prstGeom>
            <a:solidFill>
              <a:srgbClr val="FFFFFF">
                <a:alpha val="0"/>
              </a:srgbClr>
            </a:solidFill>
            <a:ln w="9525">
              <a:solidFill>
                <a:srgbClr val="FFFFFF"/>
              </a:solidFill>
              <a:miter lim="800000"/>
              <a:headEnd/>
              <a:tailEnd/>
            </a:ln>
          </p:spPr>
          <p:txBody>
            <a:bodyPr/>
            <a:lstStyle/>
            <a:p>
              <a:pPr algn="just" eaLnBrk="0" hangingPunct="0"/>
              <a:r>
                <a:rPr lang="en-US" sz="1200">
                  <a:latin typeface="Times New Roman" pitchFamily="18" charset="0"/>
                  <a:cs typeface="Times New Roman" pitchFamily="18" charset="0"/>
                </a:rPr>
                <a:t> </a:t>
              </a:r>
              <a:r>
                <a:rPr lang="en-US" sz="1200" i="1">
                  <a:latin typeface="Times New Roman" pitchFamily="18" charset="0"/>
                  <a:cs typeface="Times New Roman" pitchFamily="18" charset="0"/>
                </a:rPr>
                <a:t>y</a:t>
              </a:r>
              <a:endParaRPr lang="en-US">
                <a:latin typeface="Times New Roman" pitchFamily="18" charset="0"/>
              </a:endParaRPr>
            </a:p>
          </p:txBody>
        </p:sp>
        <p:sp>
          <p:nvSpPr>
            <p:cNvPr id="1055" name="Text Box 334"/>
            <p:cNvSpPr txBox="1">
              <a:spLocks noChangeArrowheads="1"/>
            </p:cNvSpPr>
            <p:nvPr/>
          </p:nvSpPr>
          <p:spPr bwMode="auto">
            <a:xfrm>
              <a:off x="2892" y="6732"/>
              <a:ext cx="900" cy="541"/>
            </a:xfrm>
            <a:prstGeom prst="rect">
              <a:avLst/>
            </a:prstGeom>
            <a:solidFill>
              <a:srgbClr val="FFFFFF">
                <a:alpha val="0"/>
              </a:srgbClr>
            </a:solidFill>
            <a:ln w="9525">
              <a:noFill/>
              <a:miter lim="800000"/>
              <a:headEnd/>
              <a:tailEnd/>
            </a:ln>
          </p:spPr>
          <p:txBody>
            <a:bodyPr/>
            <a:lstStyle/>
            <a:p>
              <a:pPr algn="just" eaLnBrk="0" hangingPunct="0"/>
              <a:r>
                <a:rPr lang="en-US" sz="1200" i="1">
                  <a:latin typeface="Times New Roman" pitchFamily="18" charset="0"/>
                  <a:cs typeface="Times New Roman" pitchFamily="18" charset="0"/>
                </a:rPr>
                <a:t>x</a:t>
              </a:r>
              <a:r>
                <a:rPr lang="en-US" sz="1200" i="1" baseline="-30000">
                  <a:latin typeface="Times New Roman" pitchFamily="18" charset="0"/>
                  <a:cs typeface="Times New Roman" pitchFamily="18" charset="0"/>
                </a:rPr>
                <a:t>0</a:t>
              </a:r>
              <a:r>
                <a:rPr lang="en-US" sz="1200" i="1">
                  <a:latin typeface="Times New Roman" pitchFamily="18" charset="0"/>
                  <a:cs typeface="Times New Roman" pitchFamily="18" charset="0"/>
                </a:rPr>
                <a:t>,y</a:t>
              </a:r>
              <a:r>
                <a:rPr lang="en-US" sz="1200" i="1" baseline="-30000">
                  <a:latin typeface="Times New Roman" pitchFamily="18" charset="0"/>
                  <a:cs typeface="Times New Roman" pitchFamily="18" charset="0"/>
                </a:rPr>
                <a:t>0</a:t>
              </a:r>
              <a:endParaRPr lang="en-US">
                <a:latin typeface="Times New Roman" pitchFamily="18" charset="0"/>
              </a:endParaRPr>
            </a:p>
          </p:txBody>
        </p:sp>
        <p:sp>
          <p:nvSpPr>
            <p:cNvPr id="1056" name="Text Box 333"/>
            <p:cNvSpPr txBox="1">
              <a:spLocks noChangeArrowheads="1"/>
            </p:cNvSpPr>
            <p:nvPr/>
          </p:nvSpPr>
          <p:spPr bwMode="auto">
            <a:xfrm>
              <a:off x="8112" y="5832"/>
              <a:ext cx="1440" cy="543"/>
            </a:xfrm>
            <a:prstGeom prst="rect">
              <a:avLst/>
            </a:prstGeom>
            <a:solidFill>
              <a:srgbClr val="FFFFFF">
                <a:alpha val="0"/>
              </a:srgbClr>
            </a:solidFill>
            <a:ln w="9525">
              <a:solidFill>
                <a:srgbClr val="FFFFFF"/>
              </a:solidFill>
              <a:miter lim="800000"/>
              <a:headEnd/>
              <a:tailEnd/>
            </a:ln>
          </p:spPr>
          <p:txBody>
            <a:bodyPr/>
            <a:lstStyle/>
            <a:p>
              <a:pPr algn="just" eaLnBrk="0" hangingPunct="0"/>
              <a:r>
                <a:rPr lang="en-US" sz="1200">
                  <a:latin typeface="Times New Roman" pitchFamily="18" charset="0"/>
                  <a:cs typeface="Times New Roman" pitchFamily="18" charset="0"/>
                </a:rPr>
                <a:t>True value</a:t>
              </a:r>
              <a:endParaRPr lang="en-US">
                <a:latin typeface="Times New Roman" pitchFamily="18" charset="0"/>
              </a:endParaRPr>
            </a:p>
          </p:txBody>
        </p:sp>
        <p:sp>
          <p:nvSpPr>
            <p:cNvPr id="1057" name="Line 332"/>
            <p:cNvSpPr>
              <a:spLocks noChangeShapeType="1"/>
            </p:cNvSpPr>
            <p:nvPr/>
          </p:nvSpPr>
          <p:spPr bwMode="auto">
            <a:xfrm flipH="1" flipV="1">
              <a:off x="7751" y="5653"/>
              <a:ext cx="361" cy="359"/>
            </a:xfrm>
            <a:prstGeom prst="line">
              <a:avLst/>
            </a:prstGeom>
            <a:noFill/>
            <a:ln w="9525">
              <a:solidFill>
                <a:srgbClr val="000000"/>
              </a:solidFill>
              <a:round/>
              <a:headEnd/>
              <a:tailEnd type="triangle" w="med" len="med"/>
            </a:ln>
          </p:spPr>
          <p:txBody>
            <a:bodyPr/>
            <a:lstStyle/>
            <a:p>
              <a:endParaRPr lang="en-US"/>
            </a:p>
          </p:txBody>
        </p:sp>
        <p:sp>
          <p:nvSpPr>
            <p:cNvPr id="1058" name="Text Box 331"/>
            <p:cNvSpPr txBox="1">
              <a:spLocks noChangeArrowheads="1"/>
            </p:cNvSpPr>
            <p:nvPr/>
          </p:nvSpPr>
          <p:spPr bwMode="auto">
            <a:xfrm>
              <a:off x="7746" y="6372"/>
              <a:ext cx="1266" cy="1080"/>
            </a:xfrm>
            <a:prstGeom prst="rect">
              <a:avLst/>
            </a:prstGeom>
            <a:solidFill>
              <a:srgbClr val="FFFFFF">
                <a:alpha val="0"/>
              </a:srgbClr>
            </a:solidFill>
            <a:ln w="9525">
              <a:solidFill>
                <a:srgbClr val="FFFFFF"/>
              </a:solidFill>
              <a:miter lim="800000"/>
              <a:headEnd/>
              <a:tailEnd/>
            </a:ln>
          </p:spPr>
          <p:txBody>
            <a:bodyPr/>
            <a:lstStyle/>
            <a:p>
              <a:pPr algn="just" eaLnBrk="0" hangingPunct="0"/>
              <a:r>
                <a:rPr lang="en-US" sz="1200">
                  <a:latin typeface="Times New Roman" pitchFamily="18" charset="0"/>
                  <a:cs typeface="Times New Roman" pitchFamily="18" charset="0"/>
                </a:rPr>
                <a:t>y</a:t>
              </a:r>
              <a:r>
                <a:rPr lang="en-US" sz="1200" baseline="-30000">
                  <a:latin typeface="Times New Roman" pitchFamily="18" charset="0"/>
                  <a:cs typeface="Times New Roman" pitchFamily="18" charset="0"/>
                </a:rPr>
                <a:t>1</a:t>
              </a:r>
              <a:r>
                <a:rPr lang="en-US" sz="1200">
                  <a:latin typeface="Times New Roman" pitchFamily="18" charset="0"/>
                  <a:cs typeface="Times New Roman" pitchFamily="18" charset="0"/>
                </a:rPr>
                <a:t>, Predicted</a:t>
              </a:r>
              <a:endParaRPr lang="en-US" sz="1100">
                <a:latin typeface="Times New Roman" pitchFamily="18" charset="0"/>
              </a:endParaRPr>
            </a:p>
            <a:p>
              <a:pPr algn="just" eaLnBrk="0" hangingPunct="0"/>
              <a:r>
                <a:rPr lang="en-US" sz="1200">
                  <a:latin typeface="Times New Roman" pitchFamily="18" charset="0"/>
                  <a:cs typeface="Times New Roman" pitchFamily="18" charset="0"/>
                </a:rPr>
                <a:t>value</a:t>
              </a:r>
              <a:endParaRPr lang="en-US">
                <a:latin typeface="Times New Roman" pitchFamily="18" charset="0"/>
              </a:endParaRPr>
            </a:p>
          </p:txBody>
        </p:sp>
      </p:grpSp>
      <p:graphicFrame>
        <p:nvGraphicFramePr>
          <p:cNvPr id="1026" name="Object 373"/>
          <p:cNvGraphicFramePr>
            <a:graphicFrameLocks noChangeAspect="1"/>
          </p:cNvGraphicFramePr>
          <p:nvPr>
            <p:extLst>
              <p:ext uri="{D42A27DB-BD31-4B8C-83A1-F6EECF244321}">
                <p14:modId xmlns:p14="http://schemas.microsoft.com/office/powerpoint/2010/main" val="1008983465"/>
              </p:ext>
            </p:extLst>
          </p:nvPr>
        </p:nvGraphicFramePr>
        <p:xfrm>
          <a:off x="361950" y="2590800"/>
          <a:ext cx="2255838" cy="609600"/>
        </p:xfrm>
        <a:graphic>
          <a:graphicData uri="http://schemas.openxmlformats.org/presentationml/2006/ole">
            <mc:AlternateContent xmlns:mc="http://schemas.openxmlformats.org/markup-compatibility/2006">
              <mc:Choice xmlns:v="urn:schemas-microsoft-com:vml" Requires="v">
                <p:oleObj spid="_x0000_s1104" name="Equation" r:id="rId4" imgW="1447560" imgH="393480" progId="Equation.3">
                  <p:embed/>
                </p:oleObj>
              </mc:Choice>
              <mc:Fallback>
                <p:oleObj name="Equation" r:id="rId4" imgW="1447560" imgH="393480" progId="Equation.3">
                  <p:embed/>
                  <p:pic>
                    <p:nvPicPr>
                      <p:cNvPr id="0" name="Picture 62"/>
                      <p:cNvPicPr>
                        <a:picLocks noChangeAspect="1" noChangeArrowheads="1"/>
                      </p:cNvPicPr>
                      <p:nvPr/>
                    </p:nvPicPr>
                    <p:blipFill>
                      <a:blip r:embed="rId5"/>
                      <a:srcRect/>
                      <a:stretch>
                        <a:fillRect/>
                      </a:stretch>
                    </p:blipFill>
                    <p:spPr bwMode="auto">
                      <a:xfrm>
                        <a:off x="361950" y="2590800"/>
                        <a:ext cx="2255838"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6" name="Rectangle 379"/>
          <p:cNvSpPr>
            <a:spLocks noChangeArrowheads="1"/>
          </p:cNvSpPr>
          <p:nvPr/>
        </p:nvSpPr>
        <p:spPr bwMode="auto">
          <a:xfrm>
            <a:off x="152400" y="3505200"/>
            <a:ext cx="1295400" cy="338554"/>
          </a:xfrm>
          <a:prstGeom prst="rect">
            <a:avLst/>
          </a:prstGeom>
          <a:noFill/>
          <a:ln w="9525">
            <a:noFill/>
            <a:miter lim="800000"/>
            <a:headEnd/>
            <a:tailEnd/>
          </a:ln>
        </p:spPr>
        <p:txBody>
          <a:bodyPr wrap="square" anchor="ctr">
            <a:spAutoFit/>
          </a:bodyPr>
          <a:lstStyle/>
          <a:p>
            <a:pPr algn="just" eaLnBrk="0" hangingPunct="0"/>
            <a:r>
              <a:rPr lang="en-US" sz="1600" dirty="0">
                <a:latin typeface="Times New Roman" pitchFamily="18" charset="0"/>
                <a:cs typeface="Times New Roman" pitchFamily="18" charset="0"/>
              </a:rPr>
              <a:t>Slope</a:t>
            </a:r>
            <a:r>
              <a:rPr lang="en-US" sz="1200" dirty="0">
                <a:latin typeface="Times New Roman" pitchFamily="18" charset="0"/>
                <a:cs typeface="Times New Roman" pitchFamily="18" charset="0"/>
              </a:rPr>
              <a:t> </a:t>
            </a:r>
            <a:endParaRPr lang="en-US" dirty="0">
              <a:latin typeface="Times New Roman" pitchFamily="18" charset="0"/>
            </a:endParaRPr>
          </a:p>
        </p:txBody>
      </p:sp>
      <p:graphicFrame>
        <p:nvGraphicFramePr>
          <p:cNvPr id="1027" name="Object 378"/>
          <p:cNvGraphicFramePr>
            <a:graphicFrameLocks noChangeAspect="1"/>
          </p:cNvGraphicFramePr>
          <p:nvPr/>
        </p:nvGraphicFramePr>
        <p:xfrm>
          <a:off x="838200" y="3398838"/>
          <a:ext cx="685800" cy="573087"/>
        </p:xfrm>
        <a:graphic>
          <a:graphicData uri="http://schemas.openxmlformats.org/presentationml/2006/ole">
            <mc:AlternateContent xmlns:mc="http://schemas.openxmlformats.org/markup-compatibility/2006">
              <mc:Choice xmlns:v="urn:schemas-microsoft-com:vml" Requires="v">
                <p:oleObj spid="_x0000_s1105" name="Equation" r:id="rId6" imgW="469696" imgH="393529" progId="Equation.3">
                  <p:embed/>
                </p:oleObj>
              </mc:Choice>
              <mc:Fallback>
                <p:oleObj name="Equation" r:id="rId6" imgW="469696" imgH="393529" progId="Equation.3">
                  <p:embed/>
                  <p:pic>
                    <p:nvPicPr>
                      <p:cNvPr id="0" name="Picture 6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398838"/>
                        <a:ext cx="685800" cy="573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377"/>
          <p:cNvGraphicFramePr>
            <a:graphicFrameLocks noChangeAspect="1"/>
          </p:cNvGraphicFramePr>
          <p:nvPr/>
        </p:nvGraphicFramePr>
        <p:xfrm>
          <a:off x="790392" y="3983038"/>
          <a:ext cx="962208" cy="665162"/>
        </p:xfrm>
        <a:graphic>
          <a:graphicData uri="http://schemas.openxmlformats.org/presentationml/2006/ole">
            <mc:AlternateContent xmlns:mc="http://schemas.openxmlformats.org/markup-compatibility/2006">
              <mc:Choice xmlns:v="urn:schemas-microsoft-com:vml" Requires="v">
                <p:oleObj spid="_x0000_s1106" name="Equation" r:id="rId8" imgW="647419" imgH="444307" progId="Equation.3">
                  <p:embed/>
                </p:oleObj>
              </mc:Choice>
              <mc:Fallback>
                <p:oleObj name="Equation" r:id="rId8" imgW="647419" imgH="444307" progId="Equation.3">
                  <p:embed/>
                  <p:pic>
                    <p:nvPicPr>
                      <p:cNvPr id="0" name="Picture 6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0392" y="3983038"/>
                        <a:ext cx="962208"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376"/>
          <p:cNvGraphicFramePr>
            <a:graphicFrameLocks noChangeAspect="1"/>
          </p:cNvGraphicFramePr>
          <p:nvPr/>
        </p:nvGraphicFramePr>
        <p:xfrm>
          <a:off x="838200" y="4724400"/>
          <a:ext cx="1251284" cy="381000"/>
        </p:xfrm>
        <a:graphic>
          <a:graphicData uri="http://schemas.openxmlformats.org/presentationml/2006/ole">
            <mc:AlternateContent xmlns:mc="http://schemas.openxmlformats.org/markup-compatibility/2006">
              <mc:Choice xmlns:v="urn:schemas-microsoft-com:vml" Requires="v">
                <p:oleObj spid="_x0000_s1107" name="Equation" r:id="rId10" imgW="749300" imgH="228600" progId="Equation.3">
                  <p:embed/>
                </p:oleObj>
              </mc:Choice>
              <mc:Fallback>
                <p:oleObj name="Equation" r:id="rId10" imgW="749300" imgH="228600" progId="Equation.3">
                  <p:embed/>
                  <p:pic>
                    <p:nvPicPr>
                      <p:cNvPr id="0" name="Picture 6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8200" y="4724400"/>
                        <a:ext cx="1251284"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 name="Object 383"/>
          <p:cNvGraphicFramePr>
            <a:graphicFrameLocks noChangeAspect="1"/>
          </p:cNvGraphicFramePr>
          <p:nvPr/>
        </p:nvGraphicFramePr>
        <p:xfrm>
          <a:off x="0" y="5370665"/>
          <a:ext cx="2667000" cy="345922"/>
        </p:xfrm>
        <a:graphic>
          <a:graphicData uri="http://schemas.openxmlformats.org/presentationml/2006/ole">
            <mc:AlternateContent xmlns:mc="http://schemas.openxmlformats.org/markup-compatibility/2006">
              <mc:Choice xmlns:v="urn:schemas-microsoft-com:vml" Requires="v">
                <p:oleObj spid="_x0000_s1108" name="Equation" r:id="rId12" imgW="1765300" imgH="228600" progId="Equation.3">
                  <p:embed/>
                </p:oleObj>
              </mc:Choice>
              <mc:Fallback>
                <p:oleObj name="Equation" r:id="rId12" imgW="1765300" imgH="228600" progId="Equation.3">
                  <p:embed/>
                  <p:pic>
                    <p:nvPicPr>
                      <p:cNvPr id="0" name="Picture 6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370665"/>
                        <a:ext cx="2667000" cy="3459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1" name="Object 385"/>
          <p:cNvGraphicFramePr>
            <a:graphicFrameLocks noChangeAspect="1"/>
          </p:cNvGraphicFramePr>
          <p:nvPr/>
        </p:nvGraphicFramePr>
        <p:xfrm>
          <a:off x="533399" y="5791200"/>
          <a:ext cx="1781477" cy="381000"/>
        </p:xfrm>
        <a:graphic>
          <a:graphicData uri="http://schemas.openxmlformats.org/presentationml/2006/ole">
            <mc:AlternateContent xmlns:mc="http://schemas.openxmlformats.org/markup-compatibility/2006">
              <mc:Choice xmlns:v="urn:schemas-microsoft-com:vml" Requires="v">
                <p:oleObj spid="_x0000_s1109" name="Equation" r:id="rId14" imgW="1066800" imgH="228600" progId="Equation.3">
                  <p:embed/>
                </p:oleObj>
              </mc:Choice>
              <mc:Fallback>
                <p:oleObj name="Equation" r:id="rId14" imgW="1066800" imgH="228600" progId="Equation.3">
                  <p:embed/>
                  <p:pic>
                    <p:nvPicPr>
                      <p:cNvPr id="0" name="Picture 6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3399" y="5791200"/>
                        <a:ext cx="1781477"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7" name="Rectangle 389"/>
          <p:cNvSpPr>
            <a:spLocks noChangeArrowheads="1"/>
          </p:cNvSpPr>
          <p:nvPr/>
        </p:nvSpPr>
        <p:spPr bwMode="auto">
          <a:xfrm>
            <a:off x="2674938" y="5486400"/>
            <a:ext cx="6469062" cy="381000"/>
          </a:xfrm>
          <a:prstGeom prst="rect">
            <a:avLst/>
          </a:prstGeom>
          <a:noFill/>
          <a:ln w="9525">
            <a:noFill/>
            <a:miter lim="800000"/>
            <a:headEnd/>
            <a:tailEnd/>
          </a:ln>
        </p:spPr>
        <p:txBody>
          <a:bodyPr wrap="none" anchor="ctr">
            <a:spAutoFit/>
          </a:bodyPr>
          <a:lstStyle/>
          <a:p>
            <a:pPr algn="l" eaLnBrk="0" hangingPunct="0"/>
            <a:r>
              <a:rPr lang="en-US" sz="1600" b="1" dirty="0"/>
              <a:t>Figure 1</a:t>
            </a:r>
            <a:r>
              <a:rPr lang="en-US" sz="1600" dirty="0"/>
              <a:t>  Graphical interpretation of the first step of Euler’s method</a:t>
            </a:r>
            <a:r>
              <a:rPr lang="en-US" sz="1900" dirty="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p:txBody>
          <a:bodyPr/>
          <a:lstStyle/>
          <a:p>
            <a:r>
              <a:rPr lang="en-US" smtClean="0"/>
              <a:t>Effect of step size</a:t>
            </a:r>
          </a:p>
        </p:txBody>
      </p:sp>
      <p:graphicFrame>
        <p:nvGraphicFramePr>
          <p:cNvPr id="11" name="Object 140"/>
          <p:cNvGraphicFramePr>
            <a:graphicFrameLocks noGrp="1" noChangeAspect="1"/>
          </p:cNvGraphicFramePr>
          <p:nvPr>
            <p:ph idx="1"/>
          </p:nvPr>
        </p:nvGraphicFramePr>
        <p:xfrm>
          <a:off x="3201988" y="5334000"/>
          <a:ext cx="2054225" cy="357188"/>
        </p:xfrm>
        <a:graphic>
          <a:graphicData uri="http://schemas.openxmlformats.org/presentationml/2006/ole">
            <mc:AlternateContent xmlns:mc="http://schemas.openxmlformats.org/markup-compatibility/2006">
              <mc:Choice xmlns:v="urn:schemas-microsoft-com:vml" Requires="v">
                <p:oleObj spid="_x0000_s93199" name="Equation" r:id="rId3" imgW="1167893" imgH="203112" progId="Equation.3">
                  <p:embed/>
                </p:oleObj>
              </mc:Choice>
              <mc:Fallback>
                <p:oleObj name="Equation" r:id="rId3" imgW="1167893" imgH="203112"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1988" y="5334000"/>
                        <a:ext cx="2054225"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Footer Placeholder 12"/>
          <p:cNvSpPr>
            <a:spLocks noGrp="1"/>
          </p:cNvSpPr>
          <p:nvPr>
            <p:ph type="ftr" sz="quarter" idx="11"/>
          </p:nvPr>
        </p:nvSpPr>
        <p:spPr/>
        <p:txBody>
          <a:bodyPr/>
          <a:lstStyle/>
          <a:p>
            <a:pPr>
              <a:defRPr/>
            </a:pPr>
            <a:r>
              <a:rPr lang="en-US" dirty="0" smtClean="0">
                <a:solidFill>
                  <a:schemeClr val="tx2">
                    <a:lumMod val="75000"/>
                  </a:schemeClr>
                </a:solidFill>
              </a:rPr>
              <a:t> </a:t>
            </a:r>
            <a:endParaRPr lang="en-US" dirty="0">
              <a:solidFill>
                <a:schemeClr val="tx2">
                  <a:lumMod val="75000"/>
                </a:schemeClr>
              </a:solidFill>
            </a:endParaRPr>
          </a:p>
        </p:txBody>
      </p:sp>
      <p:sp>
        <p:nvSpPr>
          <p:cNvPr id="14" name="Slide Number Placeholder 13"/>
          <p:cNvSpPr>
            <a:spLocks noGrp="1"/>
          </p:cNvSpPr>
          <p:nvPr>
            <p:ph type="sldNum" sz="quarter" idx="12"/>
          </p:nvPr>
        </p:nvSpPr>
        <p:spPr/>
        <p:txBody>
          <a:bodyPr/>
          <a:lstStyle/>
          <a:p>
            <a:pPr>
              <a:defRPr/>
            </a:pPr>
            <a:fld id="{A1A433EE-BF6B-42A8-B1A5-79D41B084991}" type="slidenum">
              <a:rPr lang="en-US" smtClean="0"/>
              <a:pPr>
                <a:defRPr/>
              </a:pPr>
              <a:t>20</a:t>
            </a:fld>
            <a:endParaRPr lang="en-US"/>
          </a:p>
        </p:txBody>
      </p:sp>
      <p:sp>
        <p:nvSpPr>
          <p:cNvPr id="9" name="Rectangle 77"/>
          <p:cNvSpPr>
            <a:spLocks noChangeArrowheads="1"/>
          </p:cNvSpPr>
          <p:nvPr/>
        </p:nvSpPr>
        <p:spPr bwMode="auto">
          <a:xfrm>
            <a:off x="457200" y="2133600"/>
            <a:ext cx="8123238" cy="381000"/>
          </a:xfrm>
          <a:prstGeom prst="rect">
            <a:avLst/>
          </a:prstGeom>
          <a:noFill/>
          <a:ln w="9525">
            <a:noFill/>
            <a:miter lim="800000"/>
            <a:headEnd/>
            <a:tailEnd/>
          </a:ln>
        </p:spPr>
        <p:txBody>
          <a:bodyPr wrap="none" anchor="ctr">
            <a:spAutoFit/>
          </a:bodyPr>
          <a:lstStyle/>
          <a:p>
            <a:pPr algn="just" eaLnBrk="0" hangingPunct="0"/>
            <a:r>
              <a:rPr lang="en-US" sz="1900" b="1"/>
              <a:t>Table 1.  Temperature at 480 seconds as a function of step size, h</a:t>
            </a:r>
          </a:p>
        </p:txBody>
      </p:sp>
      <p:graphicFrame>
        <p:nvGraphicFramePr>
          <p:cNvPr id="10" name="Group 139"/>
          <p:cNvGraphicFramePr>
            <a:graphicFrameLocks noGrp="1"/>
          </p:cNvGraphicFramePr>
          <p:nvPr/>
        </p:nvGraphicFramePr>
        <p:xfrm>
          <a:off x="1828800" y="2743200"/>
          <a:ext cx="5410200" cy="2263140"/>
        </p:xfrm>
        <a:graphic>
          <a:graphicData uri="http://schemas.openxmlformats.org/drawingml/2006/table">
            <a:tbl>
              <a:tblPr/>
              <a:tblGrid>
                <a:gridCol w="1371600"/>
                <a:gridCol w="1380140"/>
                <a:gridCol w="1305910"/>
                <a:gridCol w="1352550"/>
              </a:tblGrid>
              <a:tr h="647700">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smtClean="0">
                          <a:ln>
                            <a:noFill/>
                          </a:ln>
                          <a:solidFill>
                            <a:schemeClr val="tx1"/>
                          </a:solidFill>
                          <a:effectLst/>
                          <a:latin typeface="Times New Roman" pitchFamily="18" charset="0"/>
                        </a:rPr>
                        <a:t>Step size, </a:t>
                      </a:r>
                      <a:r>
                        <a:rPr kumimoji="0" lang="en-US" sz="2000" b="0" i="1" u="none" strike="noStrike" cap="none" normalizeH="0" baseline="0" dirty="0" smtClean="0">
                          <a:ln>
                            <a:noFill/>
                          </a:ln>
                          <a:solidFill>
                            <a:schemeClr val="tx1"/>
                          </a:solidFill>
                          <a:effectLst/>
                          <a:latin typeface="Times New Roman" pitchFamily="18" charset="0"/>
                        </a:rPr>
                        <a:t>h</a:t>
                      </a: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Symbol" pitchFamily="18" charset="2"/>
                        </a:rPr>
                        <a:t>q</a:t>
                      </a:r>
                      <a:r>
                        <a:rPr kumimoji="0" lang="en-US" sz="2000" b="0" i="0" u="none" strike="noStrike" cap="none" normalizeH="0" baseline="0" dirty="0" smtClean="0">
                          <a:ln>
                            <a:noFill/>
                          </a:ln>
                          <a:solidFill>
                            <a:schemeClr val="tx1"/>
                          </a:solidFill>
                          <a:effectLst/>
                          <a:latin typeface="Tahoma" pitchFamily="34" charset="0"/>
                        </a:rPr>
                        <a:t>(480)</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E</a:t>
                      </a:r>
                      <a:r>
                        <a:rPr kumimoji="0" lang="en-US" sz="2000" b="0" i="0" u="none" strike="noStrike" cap="none" normalizeH="0" baseline="-25000" dirty="0" smtClean="0">
                          <a:ln>
                            <a:noFill/>
                          </a:ln>
                          <a:solidFill>
                            <a:schemeClr val="tx1"/>
                          </a:solidFill>
                          <a:effectLst/>
                          <a:latin typeface="Tahoma" pitchFamily="34" charset="0"/>
                        </a:rPr>
                        <a:t>t</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a:t>
                      </a:r>
                      <a:r>
                        <a:rPr kumimoji="0" lang="az-Cyrl-AZ" sz="2000" b="0" i="0" u="none" strike="noStrike" cap="none" normalizeH="0" baseline="0" dirty="0" smtClean="0">
                          <a:ln>
                            <a:noFill/>
                          </a:ln>
                          <a:solidFill>
                            <a:schemeClr val="tx1"/>
                          </a:solidFill>
                          <a:effectLst/>
                          <a:latin typeface="Tahoma" pitchFamily="34" charset="0"/>
                        </a:rPr>
                        <a:t>є</a:t>
                      </a:r>
                      <a:r>
                        <a:rPr kumimoji="0" lang="en-US" sz="2000" b="0" i="0" u="none" strike="noStrike" cap="none" normalizeH="0" baseline="-25000" dirty="0" smtClean="0">
                          <a:ln>
                            <a:noFill/>
                          </a:ln>
                          <a:solidFill>
                            <a:schemeClr val="tx1"/>
                          </a:solidFill>
                          <a:effectLst/>
                          <a:latin typeface="Tahoma" pitchFamily="34" charset="0"/>
                        </a:rPr>
                        <a:t>t</a:t>
                      </a:r>
                      <a:r>
                        <a:rPr kumimoji="0" lang="en-US" sz="2000" b="0" i="0" u="none" strike="noStrike" cap="none" normalizeH="0" baseline="0" dirty="0" smtClean="0">
                          <a:ln>
                            <a:noFill/>
                          </a:ln>
                          <a:solidFill>
                            <a:schemeClr val="tx1"/>
                          </a:solidFill>
                          <a:effectLst/>
                          <a:latin typeface="Tahoma" pitchFamily="34" charset="0"/>
                        </a:rPr>
                        <a:t>|%</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1255713">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480</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240</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120</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60</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30</a:t>
                      </a: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−393.87</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584.27</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651.35</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649.91</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648.21</a:t>
                      </a: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1041.4</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63.304</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−3.7762</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−2.3406</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−0.63219</a:t>
                      </a: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160.82</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9.7756</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0.58313</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0.36145</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0.097625</a:t>
                      </a: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12" name="Text Box 143"/>
          <p:cNvSpPr txBox="1">
            <a:spLocks noChangeArrowheads="1"/>
          </p:cNvSpPr>
          <p:nvPr/>
        </p:nvSpPr>
        <p:spPr bwMode="auto">
          <a:xfrm>
            <a:off x="5410200" y="5257800"/>
            <a:ext cx="933450" cy="381000"/>
          </a:xfrm>
          <a:prstGeom prst="rect">
            <a:avLst/>
          </a:prstGeom>
          <a:noFill/>
          <a:ln w="9525">
            <a:noFill/>
            <a:miter lim="800000"/>
            <a:headEnd/>
            <a:tailEnd/>
          </a:ln>
        </p:spPr>
        <p:txBody>
          <a:bodyPr wrap="none">
            <a:spAutoFit/>
          </a:bodyPr>
          <a:lstStyle/>
          <a:p>
            <a:pPr algn="l"/>
            <a:r>
              <a:rPr lang="en-US" sz="1900"/>
              <a:t>(exact)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609600" y="0"/>
            <a:ext cx="7793037" cy="1143000"/>
          </a:xfrm>
        </p:spPr>
        <p:txBody>
          <a:bodyPr/>
          <a:lstStyle/>
          <a:p>
            <a:r>
              <a:rPr lang="en-US" dirty="0" err="1" smtClean="0"/>
              <a:t>Runge-Kutta</a:t>
            </a:r>
            <a:r>
              <a:rPr lang="en-US" dirty="0" smtClean="0"/>
              <a:t> 4</a:t>
            </a:r>
            <a:r>
              <a:rPr lang="en-US" baseline="30000" dirty="0" smtClean="0"/>
              <a:t>th</a:t>
            </a:r>
            <a:r>
              <a:rPr lang="en-US" dirty="0" smtClean="0"/>
              <a:t> Order Method</a:t>
            </a:r>
          </a:p>
        </p:txBody>
      </p:sp>
      <p:graphicFrame>
        <p:nvGraphicFramePr>
          <p:cNvPr id="16" name="Object 24"/>
          <p:cNvGraphicFramePr>
            <a:graphicFrameLocks noGrp="1" noChangeAspect="1"/>
          </p:cNvGraphicFramePr>
          <p:nvPr>
            <p:ph idx="1"/>
          </p:nvPr>
        </p:nvGraphicFramePr>
        <p:xfrm>
          <a:off x="1876425" y="1592263"/>
          <a:ext cx="2590800" cy="717550"/>
        </p:xfrm>
        <a:graphic>
          <a:graphicData uri="http://schemas.openxmlformats.org/presentationml/2006/ole">
            <mc:AlternateContent xmlns:mc="http://schemas.openxmlformats.org/markup-compatibility/2006">
              <mc:Choice xmlns:v="urn:schemas-microsoft-com:vml" Requires="v">
                <p:oleObj spid="_x0000_s94288" name="Equation" r:id="rId3" imgW="1422400" imgH="393700" progId="Equation.3">
                  <p:embed/>
                </p:oleObj>
              </mc:Choice>
              <mc:Fallback>
                <p:oleObj name="Equation" r:id="rId3" imgW="1422400" imgH="393700" progId="Equation.3">
                  <p:embed/>
                  <p:pic>
                    <p:nvPicPr>
                      <p:cNvPr id="0" name="Picture 6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6425" y="1592263"/>
                        <a:ext cx="2590800"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Footer Placeholder 34"/>
          <p:cNvSpPr>
            <a:spLocks noGrp="1"/>
          </p:cNvSpPr>
          <p:nvPr>
            <p:ph type="ftr" sz="quarter" idx="11"/>
          </p:nvPr>
        </p:nvSpPr>
        <p:spPr/>
        <p:txBody>
          <a:bodyPr/>
          <a:lstStyle/>
          <a:p>
            <a:pPr>
              <a:defRPr/>
            </a:pPr>
            <a:r>
              <a:rPr lang="en-US" dirty="0" smtClean="0">
                <a:solidFill>
                  <a:schemeClr val="tx2">
                    <a:lumMod val="75000"/>
                  </a:schemeClr>
                </a:solidFill>
              </a:rPr>
              <a:t> </a:t>
            </a:r>
            <a:endParaRPr lang="en-US" dirty="0">
              <a:solidFill>
                <a:schemeClr val="tx2">
                  <a:lumMod val="75000"/>
                </a:schemeClr>
              </a:solidFill>
            </a:endParaRPr>
          </a:p>
        </p:txBody>
      </p:sp>
      <p:sp>
        <p:nvSpPr>
          <p:cNvPr id="7" name="Slide Number Placeholder 5"/>
          <p:cNvSpPr>
            <a:spLocks noGrp="1"/>
          </p:cNvSpPr>
          <p:nvPr>
            <p:ph type="sldNum" sz="quarter" idx="12"/>
          </p:nvPr>
        </p:nvSpPr>
        <p:spPr>
          <a:xfrm>
            <a:off x="733425" y="6316662"/>
            <a:ext cx="1905000" cy="228600"/>
          </a:xfrm>
        </p:spPr>
        <p:txBody>
          <a:bodyPr/>
          <a:lstStyle/>
          <a:p>
            <a:pPr>
              <a:defRPr/>
            </a:pPr>
            <a:fld id="{BEEABF95-BF37-42D9-9D58-B44D3D4BC76D}" type="slidenum">
              <a:rPr lang="en-US"/>
              <a:pPr>
                <a:defRPr/>
              </a:pPr>
              <a:t>21</a:t>
            </a:fld>
            <a:endParaRPr lang="en-US"/>
          </a:p>
        </p:txBody>
      </p:sp>
      <p:sp>
        <p:nvSpPr>
          <p:cNvPr id="9" name="Rectangle 7"/>
          <p:cNvSpPr>
            <a:spLocks noChangeArrowheads="1"/>
          </p:cNvSpPr>
          <p:nvPr/>
        </p:nvSpPr>
        <p:spPr bwMode="auto">
          <a:xfrm>
            <a:off x="1190625" y="3192462"/>
            <a:ext cx="839788" cy="381000"/>
          </a:xfrm>
          <a:prstGeom prst="rect">
            <a:avLst/>
          </a:prstGeom>
          <a:noFill/>
          <a:ln w="9525">
            <a:noFill/>
            <a:miter lim="800000"/>
            <a:headEnd/>
            <a:tailEnd/>
          </a:ln>
        </p:spPr>
        <p:txBody>
          <a:bodyPr wrap="none" anchor="ctr">
            <a:spAutoFit/>
          </a:bodyPr>
          <a:lstStyle/>
          <a:p>
            <a:pPr algn="just" eaLnBrk="0" hangingPunct="0"/>
            <a:r>
              <a:rPr lang="en-US" sz="1900"/>
              <a:t>where</a:t>
            </a:r>
          </a:p>
        </p:txBody>
      </p:sp>
      <p:graphicFrame>
        <p:nvGraphicFramePr>
          <p:cNvPr id="10" name="Object 13"/>
          <p:cNvGraphicFramePr>
            <a:graphicFrameLocks noChangeAspect="1"/>
          </p:cNvGraphicFramePr>
          <p:nvPr/>
        </p:nvGraphicFramePr>
        <p:xfrm>
          <a:off x="962025" y="2659062"/>
          <a:ext cx="3352800" cy="633413"/>
        </p:xfrm>
        <a:graphic>
          <a:graphicData uri="http://schemas.openxmlformats.org/presentationml/2006/ole">
            <mc:AlternateContent xmlns:mc="http://schemas.openxmlformats.org/markup-compatibility/2006">
              <mc:Choice xmlns:v="urn:schemas-microsoft-com:vml" Requires="v">
                <p:oleObj spid="_x0000_s94289" name="Equation" r:id="rId5" imgW="2070100" imgH="393700" progId="Equation.3">
                  <p:embed/>
                </p:oleObj>
              </mc:Choice>
              <mc:Fallback>
                <p:oleObj name="Equation" r:id="rId5" imgW="2070100" imgH="393700" progId="Equation.3">
                  <p:embed/>
                  <p:pic>
                    <p:nvPicPr>
                      <p:cNvPr id="0"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2025" y="2659062"/>
                        <a:ext cx="3352800" cy="633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5"/>
          <p:cNvGraphicFramePr>
            <a:graphicFrameLocks noChangeAspect="1"/>
          </p:cNvGraphicFramePr>
          <p:nvPr/>
        </p:nvGraphicFramePr>
        <p:xfrm>
          <a:off x="1190625" y="3621087"/>
          <a:ext cx="1447800" cy="409575"/>
        </p:xfrm>
        <a:graphic>
          <a:graphicData uri="http://schemas.openxmlformats.org/presentationml/2006/ole">
            <mc:AlternateContent xmlns:mc="http://schemas.openxmlformats.org/markup-compatibility/2006">
              <mc:Choice xmlns:v="urn:schemas-microsoft-com:vml" Requires="v">
                <p:oleObj spid="_x0000_s94290" name="Equation" r:id="rId7" imgW="812447" imgH="228501" progId="Equation.3">
                  <p:embed/>
                </p:oleObj>
              </mc:Choice>
              <mc:Fallback>
                <p:oleObj name="Equation" r:id="rId7" imgW="812447" imgH="228501" progId="Equation.3">
                  <p:embed/>
                  <p:pic>
                    <p:nvPicPr>
                      <p:cNvPr id="0" name="Picture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90625" y="3621087"/>
                        <a:ext cx="14478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7"/>
          <p:cNvGraphicFramePr>
            <a:graphicFrameLocks noChangeAspect="1"/>
          </p:cNvGraphicFramePr>
          <p:nvPr/>
        </p:nvGraphicFramePr>
        <p:xfrm>
          <a:off x="1190625" y="4106862"/>
          <a:ext cx="2667000" cy="685800"/>
        </p:xfrm>
        <a:graphic>
          <a:graphicData uri="http://schemas.openxmlformats.org/presentationml/2006/ole">
            <mc:AlternateContent xmlns:mc="http://schemas.openxmlformats.org/markup-compatibility/2006">
              <mc:Choice xmlns:v="urn:schemas-microsoft-com:vml" Requires="v">
                <p:oleObj spid="_x0000_s94291" name="Equation" r:id="rId9" imgW="1663700" imgH="431800" progId="Equation.3">
                  <p:embed/>
                </p:oleObj>
              </mc:Choice>
              <mc:Fallback>
                <p:oleObj name="Equation" r:id="rId9" imgW="1663700" imgH="431800" progId="Equation.3">
                  <p:embed/>
                  <p:pic>
                    <p:nvPicPr>
                      <p:cNvPr id="0" name="Picture 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90625" y="4106862"/>
                        <a:ext cx="26670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9"/>
          <p:cNvGraphicFramePr>
            <a:graphicFrameLocks noChangeAspect="1"/>
          </p:cNvGraphicFramePr>
          <p:nvPr/>
        </p:nvGraphicFramePr>
        <p:xfrm>
          <a:off x="1190625" y="4868862"/>
          <a:ext cx="2590800" cy="661988"/>
        </p:xfrm>
        <a:graphic>
          <a:graphicData uri="http://schemas.openxmlformats.org/presentationml/2006/ole">
            <mc:AlternateContent xmlns:mc="http://schemas.openxmlformats.org/markup-compatibility/2006">
              <mc:Choice xmlns:v="urn:schemas-microsoft-com:vml" Requires="v">
                <p:oleObj spid="_x0000_s94292" name="Equation" r:id="rId11" imgW="1676400" imgH="431800" progId="Equation.3">
                  <p:embed/>
                </p:oleObj>
              </mc:Choice>
              <mc:Fallback>
                <p:oleObj name="Equation" r:id="rId11" imgW="1676400" imgH="431800" progId="Equation.3">
                  <p:embed/>
                  <p:pic>
                    <p:nvPicPr>
                      <p:cNvPr id="0" name="Picture 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90625" y="4868862"/>
                        <a:ext cx="2590800"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21"/>
          <p:cNvGraphicFramePr>
            <a:graphicFrameLocks noChangeAspect="1"/>
          </p:cNvGraphicFramePr>
          <p:nvPr/>
        </p:nvGraphicFramePr>
        <p:xfrm>
          <a:off x="1190625" y="5684837"/>
          <a:ext cx="2438400" cy="403225"/>
        </p:xfrm>
        <a:graphic>
          <a:graphicData uri="http://schemas.openxmlformats.org/presentationml/2006/ole">
            <mc:AlternateContent xmlns:mc="http://schemas.openxmlformats.org/markup-compatibility/2006">
              <mc:Choice xmlns:v="urn:schemas-microsoft-com:vml" Requires="v">
                <p:oleObj spid="_x0000_s94293" name="Equation" r:id="rId13" imgW="1384300" imgH="228600" progId="Equation.3">
                  <p:embed/>
                </p:oleObj>
              </mc:Choice>
              <mc:Fallback>
                <p:oleObj name="Equation" r:id="rId13" imgW="1384300" imgH="228600" progId="Equation.3">
                  <p:embed/>
                  <p:pic>
                    <p:nvPicPr>
                      <p:cNvPr id="0" name="Picture 6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90625" y="5684837"/>
                        <a:ext cx="2438400"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 Box 23"/>
          <p:cNvSpPr txBox="1">
            <a:spLocks noChangeArrowheads="1"/>
          </p:cNvSpPr>
          <p:nvPr/>
        </p:nvSpPr>
        <p:spPr bwMode="auto">
          <a:xfrm>
            <a:off x="1098550" y="1687512"/>
            <a:ext cx="528638" cy="381000"/>
          </a:xfrm>
          <a:prstGeom prst="rect">
            <a:avLst/>
          </a:prstGeom>
          <a:noFill/>
          <a:ln w="9525">
            <a:noFill/>
            <a:miter lim="800000"/>
            <a:headEnd/>
            <a:tailEnd/>
          </a:ln>
        </p:spPr>
        <p:txBody>
          <a:bodyPr wrap="none">
            <a:spAutoFit/>
          </a:bodyPr>
          <a:lstStyle/>
          <a:p>
            <a:pPr algn="l"/>
            <a:r>
              <a:rPr lang="en-US" sz="1900"/>
              <a:t>For</a:t>
            </a:r>
          </a:p>
        </p:txBody>
      </p:sp>
      <p:sp>
        <p:nvSpPr>
          <p:cNvPr id="17" name="Text Box 26"/>
          <p:cNvSpPr txBox="1">
            <a:spLocks noChangeArrowheads="1"/>
          </p:cNvSpPr>
          <p:nvPr/>
        </p:nvSpPr>
        <p:spPr bwMode="auto">
          <a:xfrm>
            <a:off x="1038225" y="2278062"/>
            <a:ext cx="4608513" cy="381000"/>
          </a:xfrm>
          <a:prstGeom prst="rect">
            <a:avLst/>
          </a:prstGeom>
          <a:noFill/>
          <a:ln w="9525">
            <a:noFill/>
            <a:miter lim="800000"/>
            <a:headEnd/>
            <a:tailEnd/>
          </a:ln>
        </p:spPr>
        <p:txBody>
          <a:bodyPr wrap="none">
            <a:spAutoFit/>
          </a:bodyPr>
          <a:lstStyle/>
          <a:p>
            <a:pPr algn="l"/>
            <a:r>
              <a:rPr lang="en-US" sz="1900"/>
              <a:t>Runge Kutta 4</a:t>
            </a:r>
            <a:r>
              <a:rPr lang="en-US" sz="1900" baseline="30000"/>
              <a:t>th</a:t>
            </a:r>
            <a:r>
              <a:rPr lang="en-US" sz="1900"/>
              <a:t> order method is given by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457200" y="152400"/>
            <a:ext cx="8458200" cy="1143000"/>
          </a:xfrm>
        </p:spPr>
        <p:txBody>
          <a:bodyPr/>
          <a:lstStyle/>
          <a:p>
            <a:r>
              <a:rPr lang="en-US" smtClean="0">
                <a:cs typeface="Times New Roman" pitchFamily="18" charset="0"/>
              </a:rPr>
              <a:t>Example</a:t>
            </a:r>
          </a:p>
        </p:txBody>
      </p:sp>
      <p:sp>
        <p:nvSpPr>
          <p:cNvPr id="19" name="Footer Placeholder 34"/>
          <p:cNvSpPr>
            <a:spLocks noGrp="1"/>
          </p:cNvSpPr>
          <p:nvPr>
            <p:ph type="ftr" sz="quarter" idx="11"/>
          </p:nvPr>
        </p:nvSpPr>
        <p:spPr/>
        <p:txBody>
          <a:bodyPr/>
          <a:lstStyle/>
          <a:p>
            <a:pPr>
              <a:defRPr/>
            </a:pPr>
            <a:r>
              <a:rPr lang="en-US" dirty="0" smtClean="0">
                <a:solidFill>
                  <a:schemeClr val="tx2">
                    <a:lumMod val="75000"/>
                  </a:schemeClr>
                </a:solidFill>
              </a:rPr>
              <a:t> </a:t>
            </a:r>
            <a:endParaRPr lang="en-US" dirty="0">
              <a:solidFill>
                <a:schemeClr val="tx2">
                  <a:lumMod val="75000"/>
                </a:schemeClr>
              </a:solidFill>
            </a:endParaRPr>
          </a:p>
        </p:txBody>
      </p:sp>
      <p:sp>
        <p:nvSpPr>
          <p:cNvPr id="6" name="Slide Number Placeholder 4"/>
          <p:cNvSpPr>
            <a:spLocks noGrp="1"/>
          </p:cNvSpPr>
          <p:nvPr>
            <p:ph type="sldNum" sz="quarter" idx="12"/>
          </p:nvPr>
        </p:nvSpPr>
        <p:spPr>
          <a:xfrm>
            <a:off x="0" y="6553200"/>
            <a:ext cx="1905000" cy="228600"/>
          </a:xfrm>
        </p:spPr>
        <p:txBody>
          <a:bodyPr/>
          <a:lstStyle/>
          <a:p>
            <a:pPr>
              <a:defRPr/>
            </a:pPr>
            <a:fld id="{61358C36-5DB3-41A2-A781-85E45CAC1220}" type="slidenum">
              <a:rPr lang="en-US"/>
              <a:pPr>
                <a:defRPr/>
              </a:pPr>
              <a:t>22</a:t>
            </a:fld>
            <a:endParaRPr lang="en-US" dirty="0"/>
          </a:p>
        </p:txBody>
      </p:sp>
      <p:sp>
        <p:nvSpPr>
          <p:cNvPr id="8" name="Rectangle 6"/>
          <p:cNvSpPr>
            <a:spLocks noChangeArrowheads="1"/>
          </p:cNvSpPr>
          <p:nvPr/>
        </p:nvSpPr>
        <p:spPr bwMode="auto">
          <a:xfrm>
            <a:off x="381000" y="1600200"/>
            <a:ext cx="7010400" cy="1098550"/>
          </a:xfrm>
          <a:prstGeom prst="rect">
            <a:avLst/>
          </a:prstGeom>
          <a:noFill/>
          <a:ln w="9525">
            <a:noFill/>
            <a:miter lim="800000"/>
            <a:headEnd/>
            <a:tailEnd/>
          </a:ln>
        </p:spPr>
        <p:txBody>
          <a:bodyPr anchor="ctr">
            <a:spAutoFit/>
          </a:bodyPr>
          <a:lstStyle/>
          <a:p>
            <a:pPr algn="just" eaLnBrk="0" hangingPunct="0"/>
            <a:r>
              <a:rPr lang="en-US" sz="1800">
                <a:latin typeface="Times New Roman" pitchFamily="18" charset="0"/>
                <a:cs typeface="Times New Roman" pitchFamily="18" charset="0"/>
              </a:rPr>
              <a:t>A ball at 1200K is allowed to cool down in air at an ambient temperature of 300K.  Assuming heat is lost only due to radiation, the differential equation for the temperature of the ball is given by</a:t>
            </a:r>
            <a:r>
              <a:rPr lang="en-US" sz="1200">
                <a:latin typeface="Times New Roman" pitchFamily="18" charset="0"/>
                <a:cs typeface="Times New Roman" pitchFamily="18" charset="0"/>
              </a:rPr>
              <a:t> </a:t>
            </a:r>
            <a:endParaRPr lang="en-US" sz="1100">
              <a:latin typeface="Times New Roman" pitchFamily="18" charset="0"/>
            </a:endParaRPr>
          </a:p>
          <a:p>
            <a:pPr algn="just" eaLnBrk="0" hangingPunct="0"/>
            <a:r>
              <a:rPr lang="en-US" sz="1200">
                <a:latin typeface="Times New Roman" pitchFamily="18" charset="0"/>
                <a:cs typeface="Times New Roman" pitchFamily="18" charset="0"/>
              </a:rPr>
              <a:t>	</a:t>
            </a:r>
            <a:endParaRPr lang="en-US">
              <a:latin typeface="Times New Roman" pitchFamily="18" charset="0"/>
            </a:endParaRPr>
          </a:p>
        </p:txBody>
      </p:sp>
      <p:graphicFrame>
        <p:nvGraphicFramePr>
          <p:cNvPr id="9" name="Object 5"/>
          <p:cNvGraphicFramePr>
            <a:graphicFrameLocks noChangeAspect="1"/>
          </p:cNvGraphicFramePr>
          <p:nvPr/>
        </p:nvGraphicFramePr>
        <p:xfrm>
          <a:off x="1295400" y="2667000"/>
          <a:ext cx="4267200" cy="555625"/>
        </p:xfrm>
        <a:graphic>
          <a:graphicData uri="http://schemas.openxmlformats.org/presentationml/2006/ole">
            <mc:AlternateContent xmlns:mc="http://schemas.openxmlformats.org/markup-compatibility/2006">
              <mc:Choice xmlns:v="urn:schemas-microsoft-com:vml" Requires="v">
                <p:oleObj spid="_x0000_s95312" name="Equation" r:id="rId4" imgW="2997200" imgH="393700" progId="Equation.3">
                  <p:embed/>
                </p:oleObj>
              </mc:Choice>
              <mc:Fallback>
                <p:oleObj name="Equation" r:id="rId4" imgW="2997200" imgH="393700" progId="Equation.3">
                  <p:embed/>
                  <p:pic>
                    <p:nvPicPr>
                      <p:cNvPr id="0" name="Picture 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667000"/>
                        <a:ext cx="4267200"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7"/>
          <p:cNvSpPr>
            <a:spLocks noChangeArrowheads="1"/>
          </p:cNvSpPr>
          <p:nvPr/>
        </p:nvSpPr>
        <p:spPr bwMode="auto">
          <a:xfrm>
            <a:off x="381000" y="3276600"/>
            <a:ext cx="2349500" cy="641350"/>
          </a:xfrm>
          <a:prstGeom prst="rect">
            <a:avLst/>
          </a:prstGeom>
          <a:noFill/>
          <a:ln w="9525">
            <a:noFill/>
            <a:miter lim="800000"/>
            <a:headEnd/>
            <a:tailEnd/>
          </a:ln>
        </p:spPr>
        <p:txBody>
          <a:bodyPr wrap="none" anchor="ctr">
            <a:spAutoFit/>
          </a:bodyPr>
          <a:lstStyle/>
          <a:p>
            <a:pPr algn="just" eaLnBrk="0" hangingPunct="0"/>
            <a:r>
              <a:rPr lang="en-US" sz="1800">
                <a:latin typeface="Times New Roman" pitchFamily="18" charset="0"/>
                <a:cs typeface="Times New Roman" pitchFamily="18" charset="0"/>
              </a:rPr>
              <a:t>  </a:t>
            </a:r>
            <a:endParaRPr lang="en-US" sz="1800">
              <a:latin typeface="Times New Roman" pitchFamily="18" charset="0"/>
            </a:endParaRPr>
          </a:p>
          <a:p>
            <a:pPr algn="just" eaLnBrk="0" hangingPunct="0"/>
            <a:r>
              <a:rPr lang="en-US" sz="1800">
                <a:latin typeface="Times New Roman" pitchFamily="18" charset="0"/>
                <a:cs typeface="Times New Roman" pitchFamily="18" charset="0"/>
              </a:rPr>
              <a:t>Find the temperature at</a:t>
            </a:r>
            <a:r>
              <a:rPr lang="en-US" sz="1200">
                <a:latin typeface="Times New Roman" pitchFamily="18" charset="0"/>
                <a:cs typeface="Times New Roman" pitchFamily="18" charset="0"/>
              </a:rPr>
              <a:t> </a:t>
            </a:r>
            <a:endParaRPr lang="en-US">
              <a:latin typeface="Times New Roman" pitchFamily="18" charset="0"/>
            </a:endParaRPr>
          </a:p>
        </p:txBody>
      </p:sp>
      <p:graphicFrame>
        <p:nvGraphicFramePr>
          <p:cNvPr id="11" name="Object 4"/>
          <p:cNvGraphicFramePr>
            <a:graphicFrameLocks noChangeAspect="1"/>
          </p:cNvGraphicFramePr>
          <p:nvPr/>
        </p:nvGraphicFramePr>
        <p:xfrm>
          <a:off x="2819400" y="3581400"/>
          <a:ext cx="762000" cy="284163"/>
        </p:xfrm>
        <a:graphic>
          <a:graphicData uri="http://schemas.openxmlformats.org/presentationml/2006/ole">
            <mc:AlternateContent xmlns:mc="http://schemas.openxmlformats.org/markup-compatibility/2006">
              <mc:Choice xmlns:v="urn:schemas-microsoft-com:vml" Requires="v">
                <p:oleObj spid="_x0000_s95313" name="Equation" r:id="rId6" imgW="482181" imgH="177646" progId="Equation.3">
                  <p:embed/>
                </p:oleObj>
              </mc:Choice>
              <mc:Fallback>
                <p:oleObj name="Equation" r:id="rId6" imgW="482181" imgH="177646" progId="Equation.3">
                  <p:embed/>
                  <p:pic>
                    <p:nvPicPr>
                      <p:cNvPr id="0" name="Picture 6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3581400"/>
                        <a:ext cx="762000" cy="28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8"/>
          <p:cNvSpPr>
            <a:spLocks noChangeArrowheads="1"/>
          </p:cNvSpPr>
          <p:nvPr/>
        </p:nvSpPr>
        <p:spPr bwMode="auto">
          <a:xfrm>
            <a:off x="3581400" y="3581400"/>
            <a:ext cx="4443413" cy="366713"/>
          </a:xfrm>
          <a:prstGeom prst="rect">
            <a:avLst/>
          </a:prstGeom>
          <a:noFill/>
          <a:ln w="9525">
            <a:noFill/>
            <a:miter lim="800000"/>
            <a:headEnd/>
            <a:tailEnd/>
          </a:ln>
        </p:spPr>
        <p:txBody>
          <a:bodyPr wrap="none" anchor="ctr">
            <a:spAutoFit/>
          </a:bodyPr>
          <a:lstStyle/>
          <a:p>
            <a:pPr algn="just" eaLnBrk="0" hangingPunct="0"/>
            <a:r>
              <a:rPr lang="en-US" sz="1800">
                <a:latin typeface="Times New Roman" pitchFamily="18" charset="0"/>
                <a:cs typeface="Times New Roman" pitchFamily="18" charset="0"/>
              </a:rPr>
              <a:t>seconds using Runge-Kutta 4</a:t>
            </a:r>
            <a:r>
              <a:rPr lang="en-US" sz="1800" baseline="30000">
                <a:latin typeface="Times New Roman" pitchFamily="18" charset="0"/>
                <a:cs typeface="Times New Roman" pitchFamily="18" charset="0"/>
              </a:rPr>
              <a:t>th</a:t>
            </a:r>
            <a:r>
              <a:rPr lang="en-US" sz="1800">
                <a:latin typeface="Times New Roman" pitchFamily="18" charset="0"/>
                <a:cs typeface="Times New Roman" pitchFamily="18" charset="0"/>
              </a:rPr>
              <a:t> order method.  </a:t>
            </a:r>
            <a:endParaRPr lang="en-US">
              <a:latin typeface="Times New Roman" pitchFamily="18" charset="0"/>
            </a:endParaRPr>
          </a:p>
        </p:txBody>
      </p:sp>
      <p:graphicFrame>
        <p:nvGraphicFramePr>
          <p:cNvPr id="13" name="Object 3"/>
          <p:cNvGraphicFramePr>
            <a:graphicFrameLocks noChangeAspect="1"/>
          </p:cNvGraphicFramePr>
          <p:nvPr/>
        </p:nvGraphicFramePr>
        <p:xfrm>
          <a:off x="2667000" y="4038600"/>
          <a:ext cx="838200" cy="300038"/>
        </p:xfrm>
        <a:graphic>
          <a:graphicData uri="http://schemas.openxmlformats.org/presentationml/2006/ole">
            <mc:AlternateContent xmlns:mc="http://schemas.openxmlformats.org/markup-compatibility/2006">
              <mc:Choice xmlns:v="urn:schemas-microsoft-com:vml" Requires="v">
                <p:oleObj spid="_x0000_s95314" name="Equation" r:id="rId8" imgW="507780" imgH="177723" progId="Equation.3">
                  <p:embed/>
                </p:oleObj>
              </mc:Choice>
              <mc:Fallback>
                <p:oleObj name="Equation" r:id="rId8" imgW="507780" imgH="177723" progId="Equation.3">
                  <p:embed/>
                  <p:pic>
                    <p:nvPicPr>
                      <p:cNvPr id="0" name="Picture 6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4038600"/>
                        <a:ext cx="838200" cy="3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9"/>
          <p:cNvSpPr>
            <a:spLocks noChangeArrowheads="1"/>
          </p:cNvSpPr>
          <p:nvPr/>
        </p:nvSpPr>
        <p:spPr bwMode="auto">
          <a:xfrm>
            <a:off x="3581400" y="4038600"/>
            <a:ext cx="1003300" cy="366713"/>
          </a:xfrm>
          <a:prstGeom prst="rect">
            <a:avLst/>
          </a:prstGeom>
          <a:noFill/>
          <a:ln w="9525">
            <a:noFill/>
            <a:miter lim="800000"/>
            <a:headEnd/>
            <a:tailEnd/>
          </a:ln>
        </p:spPr>
        <p:txBody>
          <a:bodyPr wrap="none" anchor="ctr">
            <a:spAutoFit/>
          </a:bodyPr>
          <a:lstStyle/>
          <a:p>
            <a:pPr algn="just" eaLnBrk="0" hangingPunct="0"/>
            <a:r>
              <a:rPr lang="en-US" sz="1200">
                <a:latin typeface="Times New Roman" pitchFamily="18" charset="0"/>
                <a:cs typeface="Times New Roman" pitchFamily="18" charset="0"/>
              </a:rPr>
              <a:t> </a:t>
            </a:r>
            <a:r>
              <a:rPr lang="en-US" sz="1800">
                <a:latin typeface="Times New Roman" pitchFamily="18" charset="0"/>
                <a:cs typeface="Times New Roman" pitchFamily="18" charset="0"/>
              </a:rPr>
              <a:t>seconds.</a:t>
            </a:r>
            <a:endParaRPr lang="en-US" sz="1800">
              <a:latin typeface="Times New Roman" pitchFamily="18" charset="0"/>
            </a:endParaRPr>
          </a:p>
        </p:txBody>
      </p:sp>
      <p:graphicFrame>
        <p:nvGraphicFramePr>
          <p:cNvPr id="15" name="Object 11"/>
          <p:cNvGraphicFramePr>
            <a:graphicFrameLocks noChangeAspect="1"/>
          </p:cNvGraphicFramePr>
          <p:nvPr/>
        </p:nvGraphicFramePr>
        <p:xfrm>
          <a:off x="2590800" y="4495800"/>
          <a:ext cx="2971800" cy="544513"/>
        </p:xfrm>
        <a:graphic>
          <a:graphicData uri="http://schemas.openxmlformats.org/presentationml/2006/ole">
            <mc:AlternateContent xmlns:mc="http://schemas.openxmlformats.org/markup-compatibility/2006">
              <mc:Choice xmlns:v="urn:schemas-microsoft-com:vml" Requires="v">
                <p:oleObj spid="_x0000_s95315" name="Equation" r:id="rId10" imgW="2133600" imgH="393700" progId="Equation.3">
                  <p:embed/>
                </p:oleObj>
              </mc:Choice>
              <mc:Fallback>
                <p:oleObj name="Equation" r:id="rId10" imgW="2133600" imgH="393700" progId="Equation.3">
                  <p:embed/>
                  <p:pic>
                    <p:nvPicPr>
                      <p:cNvPr id="0" name="Picture 6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90800" y="4495800"/>
                        <a:ext cx="2971800"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0"/>
          <p:cNvGraphicFramePr>
            <a:graphicFrameLocks noChangeAspect="1"/>
          </p:cNvGraphicFramePr>
          <p:nvPr/>
        </p:nvGraphicFramePr>
        <p:xfrm>
          <a:off x="2590800" y="5105400"/>
          <a:ext cx="3048000" cy="300038"/>
        </p:xfrm>
        <a:graphic>
          <a:graphicData uri="http://schemas.openxmlformats.org/presentationml/2006/ole">
            <mc:AlternateContent xmlns:mc="http://schemas.openxmlformats.org/markup-compatibility/2006">
              <mc:Choice xmlns:v="urn:schemas-microsoft-com:vml" Requires="v">
                <p:oleObj spid="_x0000_s95316" name="Equation" r:id="rId12" imgW="2324100" imgH="228600" progId="Equation.3">
                  <p:embed/>
                </p:oleObj>
              </mc:Choice>
              <mc:Fallback>
                <p:oleObj name="Equation" r:id="rId12" imgW="2324100" imgH="228600" progId="Equation.3">
                  <p:embed/>
                  <p:pic>
                    <p:nvPicPr>
                      <p:cNvPr id="0" name="Picture 6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90800" y="5105400"/>
                        <a:ext cx="3048000" cy="3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 Box 19"/>
          <p:cNvSpPr txBox="1">
            <a:spLocks noChangeArrowheads="1"/>
          </p:cNvSpPr>
          <p:nvPr/>
        </p:nvSpPr>
        <p:spPr bwMode="auto">
          <a:xfrm>
            <a:off x="457200" y="4038600"/>
            <a:ext cx="2165350" cy="366713"/>
          </a:xfrm>
          <a:prstGeom prst="rect">
            <a:avLst/>
          </a:prstGeom>
          <a:noFill/>
          <a:ln w="9525">
            <a:noFill/>
            <a:miter lim="800000"/>
            <a:headEnd/>
            <a:tailEnd/>
          </a:ln>
        </p:spPr>
        <p:txBody>
          <a:bodyPr wrap="none">
            <a:spAutoFit/>
          </a:bodyPr>
          <a:lstStyle/>
          <a:p>
            <a:pPr algn="l"/>
            <a:r>
              <a:rPr lang="en-US" sz="1800">
                <a:latin typeface="Times New Roman" pitchFamily="18" charset="0"/>
              </a:rPr>
              <a:t>Assume a step size of</a:t>
            </a:r>
          </a:p>
        </p:txBody>
      </p:sp>
      <p:graphicFrame>
        <p:nvGraphicFramePr>
          <p:cNvPr id="18" name="Object 20"/>
          <p:cNvGraphicFramePr>
            <a:graphicFrameLocks noChangeAspect="1"/>
          </p:cNvGraphicFramePr>
          <p:nvPr/>
        </p:nvGraphicFramePr>
        <p:xfrm>
          <a:off x="2590800" y="5521325"/>
          <a:ext cx="3124200" cy="584200"/>
        </p:xfrm>
        <a:graphic>
          <a:graphicData uri="http://schemas.openxmlformats.org/presentationml/2006/ole">
            <mc:AlternateContent xmlns:mc="http://schemas.openxmlformats.org/markup-compatibility/2006">
              <mc:Choice xmlns:v="urn:schemas-microsoft-com:vml" Requires="v">
                <p:oleObj spid="_x0000_s95317" name="Equation" r:id="rId14" imgW="2082800" imgH="393700" progId="Equation.3">
                  <p:embed/>
                </p:oleObj>
              </mc:Choice>
              <mc:Fallback>
                <p:oleObj name="Equation" r:id="rId14" imgW="2082800" imgH="393700" progId="Equation.3">
                  <p:embed/>
                  <p:pic>
                    <p:nvPicPr>
                      <p:cNvPr id="0" name="Picture 6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90800" y="5521325"/>
                        <a:ext cx="31242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998538" y="304800"/>
            <a:ext cx="7793037" cy="1143000"/>
          </a:xfrm>
        </p:spPr>
        <p:txBody>
          <a:bodyPr/>
          <a:lstStyle/>
          <a:p>
            <a:r>
              <a:rPr lang="en-US" smtClean="0">
                <a:cs typeface="Times New Roman" pitchFamily="18" charset="0"/>
              </a:rPr>
              <a:t>Solution</a:t>
            </a:r>
          </a:p>
        </p:txBody>
      </p:sp>
      <p:sp>
        <p:nvSpPr>
          <p:cNvPr id="14" name="Footer Placeholder 34"/>
          <p:cNvSpPr>
            <a:spLocks noGrp="1"/>
          </p:cNvSpPr>
          <p:nvPr>
            <p:ph type="ftr" sz="quarter" idx="11"/>
          </p:nvPr>
        </p:nvSpPr>
        <p:spPr/>
        <p:txBody>
          <a:bodyPr/>
          <a:lstStyle/>
          <a:p>
            <a:pPr>
              <a:defRPr/>
            </a:pPr>
            <a:r>
              <a:rPr lang="en-US" dirty="0" smtClean="0">
                <a:solidFill>
                  <a:schemeClr val="tx2">
                    <a:lumMod val="75000"/>
                  </a:schemeClr>
                </a:solidFill>
              </a:rPr>
              <a:t> </a:t>
            </a:r>
            <a:endParaRPr lang="en-US" dirty="0">
              <a:solidFill>
                <a:schemeClr val="tx2">
                  <a:lumMod val="75000"/>
                </a:schemeClr>
              </a:solidFill>
            </a:endParaRPr>
          </a:p>
        </p:txBody>
      </p:sp>
      <p:sp>
        <p:nvSpPr>
          <p:cNvPr id="6" name="Slide Number Placeholder 4"/>
          <p:cNvSpPr>
            <a:spLocks noGrp="1"/>
          </p:cNvSpPr>
          <p:nvPr>
            <p:ph type="sldNum" sz="quarter" idx="12"/>
          </p:nvPr>
        </p:nvSpPr>
        <p:spPr>
          <a:xfrm>
            <a:off x="152400" y="6477000"/>
            <a:ext cx="1905000" cy="228600"/>
          </a:xfrm>
        </p:spPr>
        <p:txBody>
          <a:bodyPr/>
          <a:lstStyle/>
          <a:p>
            <a:pPr>
              <a:defRPr/>
            </a:pPr>
            <a:fld id="{93F81157-F908-46C8-80EC-1A4569DF174E}" type="slidenum">
              <a:rPr lang="en-US"/>
              <a:pPr>
                <a:defRPr/>
              </a:pPr>
              <a:t>23</a:t>
            </a:fld>
            <a:endParaRPr lang="en-US" dirty="0"/>
          </a:p>
        </p:txBody>
      </p:sp>
      <p:sp>
        <p:nvSpPr>
          <p:cNvPr id="8" name="Rectangle 55"/>
          <p:cNvSpPr>
            <a:spLocks noChangeArrowheads="1"/>
          </p:cNvSpPr>
          <p:nvPr/>
        </p:nvSpPr>
        <p:spPr bwMode="auto">
          <a:xfrm>
            <a:off x="990600" y="1668462"/>
            <a:ext cx="1289050" cy="396875"/>
          </a:xfrm>
          <a:prstGeom prst="rect">
            <a:avLst/>
          </a:prstGeom>
          <a:noFill/>
          <a:ln w="9525">
            <a:noFill/>
            <a:miter lim="800000"/>
            <a:headEnd/>
            <a:tailEnd/>
          </a:ln>
        </p:spPr>
        <p:txBody>
          <a:bodyPr wrap="none" anchor="ctr">
            <a:spAutoFit/>
          </a:bodyPr>
          <a:lstStyle/>
          <a:p>
            <a:pPr algn="just" eaLnBrk="0" hangingPunct="0"/>
            <a:r>
              <a:rPr lang="en-US" sz="2000">
                <a:latin typeface="Times New Roman" pitchFamily="18" charset="0"/>
                <a:cs typeface="Times New Roman" pitchFamily="18" charset="0"/>
              </a:rPr>
              <a:t>Step 1:</a:t>
            </a:r>
            <a:r>
              <a:rPr lang="en-US" sz="1200">
                <a:latin typeface="Times New Roman" pitchFamily="18" charset="0"/>
                <a:cs typeface="Times New Roman" pitchFamily="18" charset="0"/>
              </a:rPr>
              <a:t>	     </a:t>
            </a:r>
            <a:endParaRPr lang="en-US">
              <a:latin typeface="Times New Roman" pitchFamily="18" charset="0"/>
            </a:endParaRPr>
          </a:p>
        </p:txBody>
      </p:sp>
      <p:graphicFrame>
        <p:nvGraphicFramePr>
          <p:cNvPr id="9" name="Object 63"/>
          <p:cNvGraphicFramePr>
            <a:graphicFrameLocks noChangeAspect="1"/>
          </p:cNvGraphicFramePr>
          <p:nvPr/>
        </p:nvGraphicFramePr>
        <p:xfrm>
          <a:off x="2286000" y="1778000"/>
          <a:ext cx="2743200" cy="347662"/>
        </p:xfrm>
        <a:graphic>
          <a:graphicData uri="http://schemas.openxmlformats.org/presentationml/2006/ole">
            <mc:AlternateContent xmlns:mc="http://schemas.openxmlformats.org/markup-compatibility/2006">
              <mc:Choice xmlns:v="urn:schemas-microsoft-com:vml" Requires="v">
                <p:oleObj spid="_x0000_s96323" name="Equation" r:id="rId3" imgW="1803400" imgH="228600" progId="Equation.3">
                  <p:embed/>
                </p:oleObj>
              </mc:Choice>
              <mc:Fallback>
                <p:oleObj name="Equation" r:id="rId3" imgW="1803400" imgH="228600" progId="Equation.3">
                  <p:embed/>
                  <p:pic>
                    <p:nvPicPr>
                      <p:cNvPr id="0" name="Picture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778000"/>
                        <a:ext cx="2743200"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72"/>
          <p:cNvGraphicFramePr>
            <a:graphicFrameLocks noChangeAspect="1"/>
          </p:cNvGraphicFramePr>
          <p:nvPr/>
        </p:nvGraphicFramePr>
        <p:xfrm>
          <a:off x="533400" y="2354262"/>
          <a:ext cx="6172200" cy="347663"/>
        </p:xfrm>
        <a:graphic>
          <a:graphicData uri="http://schemas.openxmlformats.org/presentationml/2006/ole">
            <mc:AlternateContent xmlns:mc="http://schemas.openxmlformats.org/markup-compatibility/2006">
              <mc:Choice xmlns:v="urn:schemas-microsoft-com:vml" Requires="v">
                <p:oleObj spid="_x0000_s96324" name="Equation" r:id="rId5" imgW="4305300" imgH="241300" progId="Equation.3">
                  <p:embed/>
                </p:oleObj>
              </mc:Choice>
              <mc:Fallback>
                <p:oleObj name="Equation" r:id="rId5" imgW="4305300" imgH="241300" progId="Equation.3">
                  <p:embed/>
                  <p:pic>
                    <p:nvPicPr>
                      <p:cNvPr id="0" name="Picture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2354262"/>
                        <a:ext cx="6172200" cy="34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68"/>
          <p:cNvGraphicFramePr>
            <a:graphicFrameLocks noChangeAspect="1"/>
          </p:cNvGraphicFramePr>
          <p:nvPr/>
        </p:nvGraphicFramePr>
        <p:xfrm>
          <a:off x="477838" y="2887662"/>
          <a:ext cx="5999162" cy="990600"/>
        </p:xfrm>
        <a:graphic>
          <a:graphicData uri="http://schemas.openxmlformats.org/presentationml/2006/ole">
            <mc:AlternateContent xmlns:mc="http://schemas.openxmlformats.org/markup-compatibility/2006">
              <mc:Choice xmlns:v="urn:schemas-microsoft-com:vml" Requires="v">
                <p:oleObj spid="_x0000_s96325" name="Equation" r:id="rId7" imgW="4152900" imgH="685800" progId="Equation.3">
                  <p:embed/>
                </p:oleObj>
              </mc:Choice>
              <mc:Fallback>
                <p:oleObj name="Equation" r:id="rId7" imgW="4152900" imgH="685800" progId="Equation.3">
                  <p:embed/>
                  <p:pic>
                    <p:nvPicPr>
                      <p:cNvPr id="0" name="Picture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7838" y="2887662"/>
                        <a:ext cx="5999162"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69"/>
          <p:cNvGraphicFramePr>
            <a:graphicFrameLocks noChangeAspect="1"/>
          </p:cNvGraphicFramePr>
          <p:nvPr/>
        </p:nvGraphicFramePr>
        <p:xfrm>
          <a:off x="508000" y="3954462"/>
          <a:ext cx="6578600" cy="1066800"/>
        </p:xfrm>
        <a:graphic>
          <a:graphicData uri="http://schemas.openxmlformats.org/presentationml/2006/ole">
            <mc:AlternateContent xmlns:mc="http://schemas.openxmlformats.org/markup-compatibility/2006">
              <mc:Choice xmlns:v="urn:schemas-microsoft-com:vml" Requires="v">
                <p:oleObj spid="_x0000_s96326" name="Equation" r:id="rId9" imgW="4229100" imgH="685800" progId="Equation.3">
                  <p:embed/>
                </p:oleObj>
              </mc:Choice>
              <mc:Fallback>
                <p:oleObj name="Equation" r:id="rId9" imgW="4229100" imgH="685800" progId="Equation.3">
                  <p:embed/>
                  <p:pic>
                    <p:nvPicPr>
                      <p:cNvPr id="0" name="Picture 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8000" y="3954462"/>
                        <a:ext cx="65786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70"/>
          <p:cNvGraphicFramePr>
            <a:graphicFrameLocks noChangeAspect="1"/>
          </p:cNvGraphicFramePr>
          <p:nvPr/>
        </p:nvGraphicFramePr>
        <p:xfrm>
          <a:off x="484188" y="5173662"/>
          <a:ext cx="6923087" cy="762000"/>
        </p:xfrm>
        <a:graphic>
          <a:graphicData uri="http://schemas.openxmlformats.org/presentationml/2006/ole">
            <mc:AlternateContent xmlns:mc="http://schemas.openxmlformats.org/markup-compatibility/2006">
              <mc:Choice xmlns:v="urn:schemas-microsoft-com:vml" Requires="v">
                <p:oleObj spid="_x0000_s96327" name="Equation" r:id="rId11" imgW="4152900" imgH="457200" progId="Equation.3">
                  <p:embed/>
                </p:oleObj>
              </mc:Choice>
              <mc:Fallback>
                <p:oleObj name="Equation" r:id="rId11" imgW="4152900" imgH="457200" progId="Equation.3">
                  <p:embed/>
                  <p:pic>
                    <p:nvPicPr>
                      <p:cNvPr id="0" name="Picture 5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4188" y="5173662"/>
                        <a:ext cx="6923087"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150938" y="152400"/>
            <a:ext cx="7793037" cy="1143000"/>
          </a:xfrm>
        </p:spPr>
        <p:txBody>
          <a:bodyPr/>
          <a:lstStyle/>
          <a:p>
            <a:r>
              <a:rPr lang="en-US" smtClean="0"/>
              <a:t>Solution Cont</a:t>
            </a:r>
          </a:p>
        </p:txBody>
      </p:sp>
      <p:sp>
        <p:nvSpPr>
          <p:cNvPr id="13" name="Footer Placeholder 34"/>
          <p:cNvSpPr>
            <a:spLocks noGrp="1"/>
          </p:cNvSpPr>
          <p:nvPr>
            <p:ph type="ftr" sz="quarter" idx="11"/>
          </p:nvPr>
        </p:nvSpPr>
        <p:spPr/>
        <p:txBody>
          <a:bodyPr/>
          <a:lstStyle/>
          <a:p>
            <a:pPr>
              <a:defRPr/>
            </a:pPr>
            <a:r>
              <a:rPr lang="en-US" dirty="0" smtClean="0">
                <a:solidFill>
                  <a:schemeClr val="tx2">
                    <a:lumMod val="75000"/>
                  </a:schemeClr>
                </a:solidFill>
              </a:rPr>
              <a:t> </a:t>
            </a:r>
            <a:endParaRPr lang="en-US" dirty="0">
              <a:solidFill>
                <a:schemeClr val="tx2">
                  <a:lumMod val="75000"/>
                </a:schemeClr>
              </a:solidFill>
            </a:endParaRPr>
          </a:p>
        </p:txBody>
      </p:sp>
      <p:sp>
        <p:nvSpPr>
          <p:cNvPr id="6" name="Slide Number Placeholder 5"/>
          <p:cNvSpPr>
            <a:spLocks noGrp="1"/>
          </p:cNvSpPr>
          <p:nvPr>
            <p:ph type="sldNum" sz="quarter" idx="12"/>
          </p:nvPr>
        </p:nvSpPr>
        <p:spPr>
          <a:xfrm>
            <a:off x="76200" y="6324600"/>
            <a:ext cx="1905000" cy="228600"/>
          </a:xfrm>
        </p:spPr>
        <p:txBody>
          <a:bodyPr/>
          <a:lstStyle/>
          <a:p>
            <a:pPr>
              <a:defRPr/>
            </a:pPr>
            <a:fld id="{60A641BE-8FB9-4728-BED9-E6EF08FAC5E9}" type="slidenum">
              <a:rPr lang="en-US"/>
              <a:pPr>
                <a:defRPr/>
              </a:pPr>
              <a:t>24</a:t>
            </a:fld>
            <a:endParaRPr lang="en-US" dirty="0"/>
          </a:p>
        </p:txBody>
      </p:sp>
      <p:graphicFrame>
        <p:nvGraphicFramePr>
          <p:cNvPr id="8" name="Object 13"/>
          <p:cNvGraphicFramePr>
            <a:graphicFrameLocks noChangeAspect="1"/>
          </p:cNvGraphicFramePr>
          <p:nvPr/>
        </p:nvGraphicFramePr>
        <p:xfrm>
          <a:off x="762000" y="4259262"/>
          <a:ext cx="288925" cy="414338"/>
        </p:xfrm>
        <a:graphic>
          <a:graphicData uri="http://schemas.openxmlformats.org/presentationml/2006/ole">
            <mc:AlternateContent xmlns:mc="http://schemas.openxmlformats.org/markup-compatibility/2006">
              <mc:Choice xmlns:v="urn:schemas-microsoft-com:vml" Requires="v">
                <p:oleObj spid="_x0000_s97334" name="Equation" r:id="rId3" imgW="152268" imgH="215713" progId="Equation.3">
                  <p:embed/>
                </p:oleObj>
              </mc:Choice>
              <mc:Fallback>
                <p:oleObj name="Equation" r:id="rId3" imgW="152268" imgH="215713" progId="Equation.3">
                  <p:embed/>
                  <p:pic>
                    <p:nvPicPr>
                      <p:cNvPr id="0"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259262"/>
                        <a:ext cx="288925"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15"/>
          <p:cNvSpPr>
            <a:spLocks noChangeArrowheads="1"/>
          </p:cNvSpPr>
          <p:nvPr/>
        </p:nvSpPr>
        <p:spPr bwMode="auto">
          <a:xfrm>
            <a:off x="1219200" y="4259262"/>
            <a:ext cx="3921125" cy="381000"/>
          </a:xfrm>
          <a:prstGeom prst="rect">
            <a:avLst/>
          </a:prstGeom>
          <a:noFill/>
          <a:ln w="9525">
            <a:noFill/>
            <a:miter lim="800000"/>
            <a:headEnd/>
            <a:tailEnd/>
          </a:ln>
        </p:spPr>
        <p:txBody>
          <a:bodyPr wrap="none" anchor="ctr">
            <a:spAutoFit/>
          </a:bodyPr>
          <a:lstStyle/>
          <a:p>
            <a:pPr algn="l" eaLnBrk="0" hangingPunct="0"/>
            <a:r>
              <a:rPr lang="en-US" sz="1900"/>
              <a:t>is the approximate temperature at </a:t>
            </a:r>
          </a:p>
        </p:txBody>
      </p:sp>
      <p:graphicFrame>
        <p:nvGraphicFramePr>
          <p:cNvPr id="10" name="Object 19"/>
          <p:cNvGraphicFramePr>
            <a:graphicFrameLocks noChangeAspect="1"/>
          </p:cNvGraphicFramePr>
          <p:nvPr/>
        </p:nvGraphicFramePr>
        <p:xfrm>
          <a:off x="990600" y="4905375"/>
          <a:ext cx="2667000" cy="344487"/>
        </p:xfrm>
        <a:graphic>
          <a:graphicData uri="http://schemas.openxmlformats.org/presentationml/2006/ole">
            <mc:AlternateContent xmlns:mc="http://schemas.openxmlformats.org/markup-compatibility/2006">
              <mc:Choice xmlns:v="urn:schemas-microsoft-com:vml" Requires="v">
                <p:oleObj spid="_x0000_s97335" name="Equation" r:id="rId5" imgW="1778000" imgH="228600" progId="Equation.3">
                  <p:embed/>
                </p:oleObj>
              </mc:Choice>
              <mc:Fallback>
                <p:oleObj name="Equation" r:id="rId5" imgW="1778000" imgH="228600" progId="Equation.3">
                  <p:embed/>
                  <p:pic>
                    <p:nvPicPr>
                      <p:cNvPr id="0"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905375"/>
                        <a:ext cx="2667000" cy="344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6"/>
          <p:cNvGraphicFramePr>
            <a:graphicFrameLocks noChangeAspect="1"/>
          </p:cNvGraphicFramePr>
          <p:nvPr/>
        </p:nvGraphicFramePr>
        <p:xfrm>
          <a:off x="1143000" y="5484812"/>
          <a:ext cx="2362200" cy="365125"/>
        </p:xfrm>
        <a:graphic>
          <a:graphicData uri="http://schemas.openxmlformats.org/presentationml/2006/ole">
            <mc:AlternateContent xmlns:mc="http://schemas.openxmlformats.org/markup-compatibility/2006">
              <mc:Choice xmlns:v="urn:schemas-microsoft-com:vml" Requires="v">
                <p:oleObj spid="_x0000_s97336" name="Equation" r:id="rId7" imgW="1422400" imgH="215900" progId="Equation.3">
                  <p:embed/>
                </p:oleObj>
              </mc:Choice>
              <mc:Fallback>
                <p:oleObj name="Equation" r:id="rId7" imgW="1422400" imgH="215900" progId="Equation.3">
                  <p:embed/>
                  <p:pic>
                    <p:nvPicPr>
                      <p:cNvPr id="0" name="Picture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5484812"/>
                        <a:ext cx="2362200"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26"/>
          <p:cNvGraphicFramePr>
            <a:graphicFrameLocks noChangeAspect="1"/>
          </p:cNvGraphicFramePr>
          <p:nvPr/>
        </p:nvGraphicFramePr>
        <p:xfrm>
          <a:off x="990600" y="1363662"/>
          <a:ext cx="7272338" cy="2438400"/>
        </p:xfrm>
        <a:graphic>
          <a:graphicData uri="http://schemas.openxmlformats.org/presentationml/2006/ole">
            <mc:AlternateContent xmlns:mc="http://schemas.openxmlformats.org/markup-compatibility/2006">
              <mc:Choice xmlns:v="urn:schemas-microsoft-com:vml" Requires="v">
                <p:oleObj spid="_x0000_s97337" name="Equation" r:id="rId9" imgW="4241800" imgH="1422400" progId="Equation.3">
                  <p:embed/>
                </p:oleObj>
              </mc:Choice>
              <mc:Fallback>
                <p:oleObj name="Equation" r:id="rId9" imgW="4241800" imgH="1422400" progId="Equation.3">
                  <p:embed/>
                  <p:pic>
                    <p:nvPicPr>
                      <p:cNvPr id="0" name="Picture 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1363662"/>
                        <a:ext cx="7272338" cy="243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150938" y="152400"/>
            <a:ext cx="7793037" cy="1143000"/>
          </a:xfrm>
        </p:spPr>
        <p:txBody>
          <a:bodyPr/>
          <a:lstStyle/>
          <a:p>
            <a:r>
              <a:rPr lang="en-US" smtClean="0"/>
              <a:t>Comparison with exact results</a:t>
            </a:r>
          </a:p>
        </p:txBody>
      </p:sp>
      <p:pic>
        <p:nvPicPr>
          <p:cNvPr id="9" name="Picture 40"/>
          <p:cNvPicPr>
            <a:picLocks noGrp="1" noChangeAspect="1" noChangeArrowheads="1"/>
          </p:cNvPicPr>
          <p:nvPr>
            <p:ph idx="1"/>
          </p:nvPr>
        </p:nvPicPr>
        <p:blipFill>
          <a:blip r:embed="rId2" cstate="print"/>
          <a:srcRect/>
          <a:stretch>
            <a:fillRect/>
          </a:stretch>
        </p:blipFill>
        <p:spPr>
          <a:xfrm>
            <a:off x="1447800" y="1516062"/>
            <a:ext cx="6172200" cy="4098925"/>
          </a:xfrm>
          <a:noFill/>
        </p:spPr>
      </p:pic>
      <p:sp>
        <p:nvSpPr>
          <p:cNvPr id="10" name="Footer Placeholder 34"/>
          <p:cNvSpPr>
            <a:spLocks noGrp="1"/>
          </p:cNvSpPr>
          <p:nvPr>
            <p:ph type="ftr" sz="quarter" idx="11"/>
          </p:nvPr>
        </p:nvSpPr>
        <p:spPr/>
        <p:txBody>
          <a:bodyPr/>
          <a:lstStyle/>
          <a:p>
            <a:pPr>
              <a:defRPr/>
            </a:pPr>
            <a:r>
              <a:rPr lang="en-US" dirty="0" smtClean="0">
                <a:solidFill>
                  <a:schemeClr val="tx2">
                    <a:lumMod val="75000"/>
                  </a:schemeClr>
                </a:solidFill>
              </a:rPr>
              <a:t> </a:t>
            </a:r>
            <a:endParaRPr lang="en-US" dirty="0">
              <a:solidFill>
                <a:schemeClr val="tx2">
                  <a:lumMod val="75000"/>
                </a:schemeClr>
              </a:solidFill>
            </a:endParaRPr>
          </a:p>
        </p:txBody>
      </p:sp>
      <p:sp>
        <p:nvSpPr>
          <p:cNvPr id="6" name="Slide Number Placeholder 5"/>
          <p:cNvSpPr>
            <a:spLocks noGrp="1"/>
          </p:cNvSpPr>
          <p:nvPr>
            <p:ph type="sldNum" sz="quarter" idx="12"/>
          </p:nvPr>
        </p:nvSpPr>
        <p:spPr>
          <a:xfrm>
            <a:off x="76200" y="6477000"/>
            <a:ext cx="1905000" cy="228600"/>
          </a:xfrm>
        </p:spPr>
        <p:txBody>
          <a:bodyPr/>
          <a:lstStyle/>
          <a:p>
            <a:pPr>
              <a:defRPr/>
            </a:pPr>
            <a:fld id="{1A1789ED-4CD6-4412-89CE-19E6A936331D}" type="slidenum">
              <a:rPr lang="en-US"/>
              <a:pPr>
                <a:defRPr/>
              </a:pPr>
              <a:t>25</a:t>
            </a:fld>
            <a:endParaRPr lang="en-US" dirty="0"/>
          </a:p>
        </p:txBody>
      </p:sp>
      <p:sp>
        <p:nvSpPr>
          <p:cNvPr id="8" name="Rectangle 39"/>
          <p:cNvSpPr>
            <a:spLocks noChangeArrowheads="1"/>
          </p:cNvSpPr>
          <p:nvPr/>
        </p:nvSpPr>
        <p:spPr bwMode="auto">
          <a:xfrm>
            <a:off x="304800" y="5630862"/>
            <a:ext cx="8610600" cy="381000"/>
          </a:xfrm>
          <a:prstGeom prst="rect">
            <a:avLst/>
          </a:prstGeom>
          <a:noFill/>
          <a:ln w="9525">
            <a:noFill/>
            <a:miter lim="800000"/>
            <a:headEnd/>
            <a:tailEnd/>
          </a:ln>
        </p:spPr>
        <p:txBody>
          <a:bodyPr wrap="none" anchor="ctr">
            <a:spAutoFit/>
          </a:bodyPr>
          <a:lstStyle/>
          <a:p>
            <a:pPr algn="l" eaLnBrk="0" hangingPunct="0"/>
            <a:r>
              <a:rPr lang="en-US" sz="1900" b="1"/>
              <a:t>Figure 1. </a:t>
            </a:r>
            <a:r>
              <a:rPr lang="en-US" sz="1900"/>
              <a:t>Comparison of Runge-Kutta 4th order method with exact solution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203"/>
          <p:cNvGraphicFramePr>
            <a:graphicFrameLocks noGrp="1"/>
          </p:cNvGraphicFramePr>
          <p:nvPr/>
        </p:nvGraphicFramePr>
        <p:xfrm>
          <a:off x="914400" y="2125662"/>
          <a:ext cx="7239000" cy="3276600"/>
        </p:xfrm>
        <a:graphic>
          <a:graphicData uri="http://schemas.openxmlformats.org/drawingml/2006/table">
            <a:tbl>
              <a:tblPr/>
              <a:tblGrid>
                <a:gridCol w="1752600"/>
                <a:gridCol w="1524000"/>
                <a:gridCol w="1981200"/>
                <a:gridCol w="1981200"/>
              </a:tblGrid>
              <a:tr h="98298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Tahoma" charset="0"/>
                        </a:rPr>
                        <a:t>Step size, </a:t>
                      </a:r>
                      <a:r>
                        <a:rPr kumimoji="0" lang="en-US" sz="2400" b="0" i="1" u="none" strike="noStrike" cap="none" normalizeH="0" baseline="0" dirty="0" smtClean="0">
                          <a:ln>
                            <a:noFill/>
                          </a:ln>
                          <a:solidFill>
                            <a:schemeClr val="tx1"/>
                          </a:solidFill>
                          <a:effectLst/>
                          <a:latin typeface="Tahoma" charset="0"/>
                        </a:rPr>
                        <a:t>h</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Symbol" pitchFamily="18" charset="2"/>
                        </a:rPr>
                        <a:t>q</a:t>
                      </a:r>
                      <a:r>
                        <a:rPr kumimoji="0" lang="en-US" sz="2400" b="0" i="0" u="none" strike="noStrike" cap="none" normalizeH="0" baseline="0" dirty="0" smtClean="0">
                          <a:ln>
                            <a:noFill/>
                          </a:ln>
                          <a:solidFill>
                            <a:schemeClr val="tx1"/>
                          </a:solidFill>
                          <a:effectLst/>
                          <a:latin typeface="Tahoma" charset="0"/>
                        </a:rPr>
                        <a:t> (480) </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Tahoma" charset="0"/>
                        </a:rPr>
                        <a:t>E</a:t>
                      </a:r>
                      <a:r>
                        <a:rPr kumimoji="0" lang="en-US" sz="2400" b="0" i="0" u="none" strike="noStrike" cap="none" normalizeH="0" baseline="-25000" dirty="0" smtClean="0">
                          <a:ln>
                            <a:noFill/>
                          </a:ln>
                          <a:solidFill>
                            <a:schemeClr val="tx1"/>
                          </a:solidFill>
                          <a:effectLst/>
                          <a:latin typeface="Tahoma" charset="0"/>
                        </a:rPr>
                        <a:t>t</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Tahoma" charset="0"/>
                        </a:rPr>
                        <a:t>|</a:t>
                      </a:r>
                      <a:r>
                        <a:rPr kumimoji="0" lang="az-Cyrl-AZ" sz="2400" b="0" i="0" u="none" strike="noStrike" cap="none" normalizeH="0" baseline="0" dirty="0" smtClean="0">
                          <a:ln>
                            <a:noFill/>
                          </a:ln>
                          <a:solidFill>
                            <a:schemeClr val="tx1"/>
                          </a:solidFill>
                          <a:effectLst/>
                          <a:latin typeface="Tahoma" charset="0"/>
                        </a:rPr>
                        <a:t>є</a:t>
                      </a:r>
                      <a:r>
                        <a:rPr kumimoji="0" lang="en-US" sz="2400" b="0" i="0" u="none" strike="noStrike" cap="none" normalizeH="0" baseline="-25000" dirty="0" smtClean="0">
                          <a:ln>
                            <a:noFill/>
                          </a:ln>
                          <a:solidFill>
                            <a:schemeClr val="tx1"/>
                          </a:solidFill>
                          <a:effectLst/>
                          <a:latin typeface="Tahoma" charset="0"/>
                        </a:rPr>
                        <a:t>t</a:t>
                      </a:r>
                      <a:r>
                        <a:rPr kumimoji="0" lang="en-US" sz="2400" b="0" i="0" u="none" strike="noStrike" cap="none" normalizeH="0" baseline="0" dirty="0" smtClean="0">
                          <a:ln>
                            <a:noFill/>
                          </a:ln>
                          <a:solidFill>
                            <a:schemeClr val="tx1"/>
                          </a:solidFill>
                          <a:effectLst/>
                          <a:latin typeface="Tahoma" charset="0"/>
                        </a:rPr>
                        <a:t>|%</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29362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480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240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120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60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30</a:t>
                      </a:r>
                      <a:endParaRPr kumimoji="0" lang="en-US" sz="28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−90.278</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594.91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646.16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647.54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647.57</a:t>
                      </a:r>
                      <a:endParaRPr kumimoji="0" lang="en-US" sz="28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737.85</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52.660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1.4122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0.033626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0.00086900</a:t>
                      </a:r>
                      <a:endParaRPr kumimoji="0" lang="en-US" sz="2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113.94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8.1319</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0.21807</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0.0051926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0.00013419</a:t>
                      </a:r>
                      <a:endParaRPr kumimoji="0" lang="en-US" sz="28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8" name="Rectangle 2"/>
          <p:cNvSpPr>
            <a:spLocks noGrp="1" noChangeArrowheads="1"/>
          </p:cNvSpPr>
          <p:nvPr>
            <p:ph type="title"/>
          </p:nvPr>
        </p:nvSpPr>
        <p:spPr>
          <a:xfrm>
            <a:off x="1150938" y="228600"/>
            <a:ext cx="7793037" cy="1143000"/>
          </a:xfrm>
        </p:spPr>
        <p:txBody>
          <a:bodyPr/>
          <a:lstStyle/>
          <a:p>
            <a:r>
              <a:rPr lang="en-US" smtClean="0"/>
              <a:t>Effect of step size</a:t>
            </a:r>
          </a:p>
        </p:txBody>
      </p:sp>
      <p:graphicFrame>
        <p:nvGraphicFramePr>
          <p:cNvPr id="10" name="Object 204"/>
          <p:cNvGraphicFramePr>
            <a:graphicFrameLocks noGrp="1" noChangeAspect="1"/>
          </p:cNvGraphicFramePr>
          <p:nvPr>
            <p:ph idx="1"/>
          </p:nvPr>
        </p:nvGraphicFramePr>
        <p:xfrm>
          <a:off x="2439988" y="5630863"/>
          <a:ext cx="2282825" cy="396875"/>
        </p:xfrm>
        <a:graphic>
          <a:graphicData uri="http://schemas.openxmlformats.org/presentationml/2006/ole">
            <mc:AlternateContent xmlns:mc="http://schemas.openxmlformats.org/markup-compatibility/2006">
              <mc:Choice xmlns:v="urn:schemas-microsoft-com:vml" Requires="v">
                <p:oleObj spid="_x0000_s98319" name="Equation" r:id="rId3" imgW="1167893" imgH="203112" progId="Equation.3">
                  <p:embed/>
                </p:oleObj>
              </mc:Choice>
              <mc:Fallback>
                <p:oleObj name="Equation" r:id="rId3" imgW="1167893" imgH="203112"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9988" y="5630863"/>
                        <a:ext cx="228282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ooter Placeholder 34"/>
          <p:cNvSpPr>
            <a:spLocks noGrp="1"/>
          </p:cNvSpPr>
          <p:nvPr>
            <p:ph type="ftr" sz="quarter" idx="11"/>
          </p:nvPr>
        </p:nvSpPr>
        <p:spPr/>
        <p:txBody>
          <a:bodyPr/>
          <a:lstStyle/>
          <a:p>
            <a:pPr>
              <a:defRPr/>
            </a:pPr>
            <a:r>
              <a:rPr lang="en-US" dirty="0" smtClean="0">
                <a:solidFill>
                  <a:schemeClr val="tx2">
                    <a:lumMod val="75000"/>
                  </a:schemeClr>
                </a:solidFill>
              </a:rPr>
              <a:t> </a:t>
            </a:r>
            <a:endParaRPr lang="en-US" dirty="0">
              <a:solidFill>
                <a:schemeClr val="tx2">
                  <a:lumMod val="75000"/>
                </a:schemeClr>
              </a:solidFill>
            </a:endParaRPr>
          </a:p>
        </p:txBody>
      </p:sp>
      <p:sp>
        <p:nvSpPr>
          <p:cNvPr id="7" name="Slide Number Placeholder 5"/>
          <p:cNvSpPr>
            <a:spLocks noGrp="1"/>
          </p:cNvSpPr>
          <p:nvPr>
            <p:ph type="sldNum" sz="quarter" idx="12"/>
          </p:nvPr>
        </p:nvSpPr>
        <p:spPr>
          <a:xfrm>
            <a:off x="0" y="6477000"/>
            <a:ext cx="1905000" cy="228600"/>
          </a:xfrm>
        </p:spPr>
        <p:txBody>
          <a:bodyPr/>
          <a:lstStyle/>
          <a:p>
            <a:pPr>
              <a:defRPr/>
            </a:pPr>
            <a:fld id="{77D41980-0ED9-4BD4-B0DD-1557E513443C}" type="slidenum">
              <a:rPr lang="en-US"/>
              <a:pPr>
                <a:defRPr/>
              </a:pPr>
              <a:t>26</a:t>
            </a:fld>
            <a:endParaRPr lang="en-US" dirty="0"/>
          </a:p>
        </p:txBody>
      </p:sp>
      <p:sp>
        <p:nvSpPr>
          <p:cNvPr id="9" name="Rectangle 77"/>
          <p:cNvSpPr>
            <a:spLocks noChangeArrowheads="1"/>
          </p:cNvSpPr>
          <p:nvPr/>
        </p:nvSpPr>
        <p:spPr bwMode="auto">
          <a:xfrm>
            <a:off x="457200" y="1516062"/>
            <a:ext cx="8123238" cy="381000"/>
          </a:xfrm>
          <a:prstGeom prst="rect">
            <a:avLst/>
          </a:prstGeom>
          <a:noFill/>
          <a:ln w="9525">
            <a:noFill/>
            <a:miter lim="800000"/>
            <a:headEnd/>
            <a:tailEnd/>
          </a:ln>
        </p:spPr>
        <p:txBody>
          <a:bodyPr wrap="none" anchor="ctr">
            <a:spAutoFit/>
          </a:bodyPr>
          <a:lstStyle/>
          <a:p>
            <a:pPr algn="just" eaLnBrk="0" hangingPunct="0"/>
            <a:r>
              <a:rPr lang="en-US" sz="1900" b="1"/>
              <a:t>Table 1.  Temperature at 480 seconds as a function of step size, h</a:t>
            </a:r>
          </a:p>
        </p:txBody>
      </p:sp>
      <p:sp>
        <p:nvSpPr>
          <p:cNvPr id="11" name="Text Box 206"/>
          <p:cNvSpPr txBox="1">
            <a:spLocks noChangeArrowheads="1"/>
          </p:cNvSpPr>
          <p:nvPr/>
        </p:nvSpPr>
        <p:spPr bwMode="auto">
          <a:xfrm>
            <a:off x="4800600" y="5630862"/>
            <a:ext cx="933450" cy="381000"/>
          </a:xfrm>
          <a:prstGeom prst="rect">
            <a:avLst/>
          </a:prstGeom>
          <a:noFill/>
          <a:ln w="9525">
            <a:noFill/>
            <a:miter lim="800000"/>
            <a:headEnd/>
            <a:tailEnd/>
          </a:ln>
        </p:spPr>
        <p:txBody>
          <a:bodyPr wrap="none">
            <a:spAutoFit/>
          </a:bodyPr>
          <a:lstStyle/>
          <a:p>
            <a:pPr algn="l"/>
            <a:r>
              <a:rPr lang="en-US" sz="1900"/>
              <a:t>(exact)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p:txBody>
          <a:bodyPr/>
          <a:lstStyle/>
          <a:p>
            <a:r>
              <a:rPr lang="en-US" smtClean="0"/>
              <a:t>Euler’s Method</a:t>
            </a:r>
          </a:p>
        </p:txBody>
      </p:sp>
      <p:graphicFrame>
        <p:nvGraphicFramePr>
          <p:cNvPr id="2051" name="Object 45"/>
          <p:cNvGraphicFramePr>
            <a:graphicFrameLocks noGrp="1" noChangeAspect="1"/>
          </p:cNvGraphicFramePr>
          <p:nvPr>
            <p:ph idx="1"/>
          </p:nvPr>
        </p:nvGraphicFramePr>
        <p:xfrm>
          <a:off x="304800" y="3810000"/>
          <a:ext cx="1684338" cy="531813"/>
        </p:xfrm>
        <a:graphic>
          <a:graphicData uri="http://schemas.openxmlformats.org/presentationml/2006/ole">
            <mc:AlternateContent xmlns:mc="http://schemas.openxmlformats.org/markup-compatibility/2006">
              <mc:Choice xmlns:v="urn:schemas-microsoft-com:vml" Requires="v">
                <p:oleObj spid="_x0000_s2076" name="Equation" r:id="rId4" imgW="723586" imgH="228501" progId="Equation.3">
                  <p:embed/>
                </p:oleObj>
              </mc:Choice>
              <mc:Fallback>
                <p:oleObj name="Equation" r:id="rId4" imgW="723586" imgH="228501" progId="Equation.3">
                  <p:embed/>
                  <p:pic>
                    <p:nvPicPr>
                      <p:cNvPr id="0" name="Picture 2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810000"/>
                        <a:ext cx="1684338"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Footer Placeholder 32"/>
          <p:cNvSpPr>
            <a:spLocks noGrp="1"/>
          </p:cNvSpPr>
          <p:nvPr>
            <p:ph type="ftr" sz="quarter" idx="11"/>
          </p:nvPr>
        </p:nvSpPr>
        <p:spPr/>
        <p:txBody>
          <a:bodyPr/>
          <a:lstStyle/>
          <a:p>
            <a:pPr>
              <a:defRPr/>
            </a:pPr>
            <a:r>
              <a:rPr lang="en-US" dirty="0" smtClean="0">
                <a:solidFill>
                  <a:schemeClr val="tx2">
                    <a:lumMod val="75000"/>
                  </a:schemeClr>
                </a:solidFill>
              </a:rPr>
              <a:t> </a:t>
            </a:r>
            <a:endParaRPr lang="en-US" dirty="0">
              <a:solidFill>
                <a:schemeClr val="tx2">
                  <a:lumMod val="75000"/>
                </a:schemeClr>
              </a:solidFill>
            </a:endParaRPr>
          </a:p>
        </p:txBody>
      </p:sp>
      <p:sp>
        <p:nvSpPr>
          <p:cNvPr id="32" name="Slide Number Placeholder 31"/>
          <p:cNvSpPr>
            <a:spLocks noGrp="1"/>
          </p:cNvSpPr>
          <p:nvPr>
            <p:ph type="sldNum" sz="quarter" idx="12"/>
          </p:nvPr>
        </p:nvSpPr>
        <p:spPr/>
        <p:txBody>
          <a:bodyPr/>
          <a:lstStyle/>
          <a:p>
            <a:pPr>
              <a:defRPr/>
            </a:pPr>
            <a:fld id="{A1A433EE-BF6B-42A8-B1A5-79D41B084991}" type="slidenum">
              <a:rPr lang="en-US" smtClean="0"/>
              <a:pPr>
                <a:defRPr/>
              </a:pPr>
              <a:t>3</a:t>
            </a:fld>
            <a:endParaRPr lang="en-US"/>
          </a:p>
        </p:txBody>
      </p:sp>
      <p:grpSp>
        <p:nvGrpSpPr>
          <p:cNvPr id="2055" name="Group 16"/>
          <p:cNvGrpSpPr>
            <a:grpSpLocks noChangeAspect="1"/>
          </p:cNvGrpSpPr>
          <p:nvPr/>
        </p:nvGrpSpPr>
        <p:grpSpPr bwMode="auto">
          <a:xfrm>
            <a:off x="2743200" y="1981200"/>
            <a:ext cx="6172200" cy="3859213"/>
            <a:chOff x="2100" y="4152"/>
            <a:chExt cx="8100" cy="5064"/>
          </a:xfrm>
        </p:grpSpPr>
        <p:sp>
          <p:nvSpPr>
            <p:cNvPr id="2057" name="AutoShape 17"/>
            <p:cNvSpPr>
              <a:spLocks noChangeAspect="1" noChangeArrowheads="1"/>
            </p:cNvSpPr>
            <p:nvPr/>
          </p:nvSpPr>
          <p:spPr bwMode="auto">
            <a:xfrm>
              <a:off x="2100" y="4152"/>
              <a:ext cx="8100" cy="5064"/>
            </a:xfrm>
            <a:prstGeom prst="rect">
              <a:avLst/>
            </a:prstGeom>
            <a:noFill/>
            <a:ln w="9525">
              <a:solidFill>
                <a:srgbClr val="000000"/>
              </a:solidFill>
              <a:miter lim="800000"/>
              <a:headEnd/>
              <a:tailEnd/>
            </a:ln>
          </p:spPr>
          <p:txBody>
            <a:bodyPr/>
            <a:lstStyle/>
            <a:p>
              <a:endParaRPr lang="en-US"/>
            </a:p>
          </p:txBody>
        </p:sp>
        <p:sp>
          <p:nvSpPr>
            <p:cNvPr id="2058" name="Line 18"/>
            <p:cNvSpPr>
              <a:spLocks noChangeShapeType="1"/>
            </p:cNvSpPr>
            <p:nvPr/>
          </p:nvSpPr>
          <p:spPr bwMode="auto">
            <a:xfrm flipV="1">
              <a:off x="3008" y="4349"/>
              <a:ext cx="0" cy="4500"/>
            </a:xfrm>
            <a:prstGeom prst="line">
              <a:avLst/>
            </a:prstGeom>
            <a:noFill/>
            <a:ln w="9525">
              <a:solidFill>
                <a:srgbClr val="000000"/>
              </a:solidFill>
              <a:round/>
              <a:headEnd/>
              <a:tailEnd type="triangle" w="med" len="med"/>
            </a:ln>
          </p:spPr>
          <p:txBody>
            <a:bodyPr/>
            <a:lstStyle/>
            <a:p>
              <a:endParaRPr lang="en-US"/>
            </a:p>
          </p:txBody>
        </p:sp>
        <p:sp>
          <p:nvSpPr>
            <p:cNvPr id="2059" name="Freeform 19"/>
            <p:cNvSpPr>
              <a:spLocks/>
            </p:cNvSpPr>
            <p:nvPr/>
          </p:nvSpPr>
          <p:spPr bwMode="auto">
            <a:xfrm>
              <a:off x="2288" y="5248"/>
              <a:ext cx="5580" cy="2429"/>
            </a:xfrm>
            <a:custGeom>
              <a:avLst/>
              <a:gdLst>
                <a:gd name="T0" fmla="*/ 0 w 5580"/>
                <a:gd name="T1" fmla="*/ 2156 h 2430"/>
                <a:gd name="T2" fmla="*/ 900 w 5580"/>
                <a:gd name="T3" fmla="*/ 2336 h 2430"/>
                <a:gd name="T4" fmla="*/ 2160 w 5580"/>
                <a:gd name="T5" fmla="*/ 2336 h 2430"/>
                <a:gd name="T6" fmla="*/ 3780 w 5580"/>
                <a:gd name="T7" fmla="*/ 1796 h 2430"/>
                <a:gd name="T8" fmla="*/ 5580 w 5580"/>
                <a:gd name="T9" fmla="*/ 0 h 2430"/>
                <a:gd name="T10" fmla="*/ 0 60000 65536"/>
                <a:gd name="T11" fmla="*/ 0 60000 65536"/>
                <a:gd name="T12" fmla="*/ 0 60000 65536"/>
                <a:gd name="T13" fmla="*/ 0 60000 65536"/>
                <a:gd name="T14" fmla="*/ 0 60000 65536"/>
                <a:gd name="T15" fmla="*/ 0 w 5580"/>
                <a:gd name="T16" fmla="*/ 0 h 2430"/>
                <a:gd name="T17" fmla="*/ 5580 w 5580"/>
                <a:gd name="T18" fmla="*/ 2430 h 2430"/>
              </a:gdLst>
              <a:ahLst/>
              <a:cxnLst>
                <a:cxn ang="T10">
                  <a:pos x="T0" y="T1"/>
                </a:cxn>
                <a:cxn ang="T11">
                  <a:pos x="T2" y="T3"/>
                </a:cxn>
                <a:cxn ang="T12">
                  <a:pos x="T4" y="T5"/>
                </a:cxn>
                <a:cxn ang="T13">
                  <a:pos x="T6" y="T7"/>
                </a:cxn>
                <a:cxn ang="T14">
                  <a:pos x="T8" y="T9"/>
                </a:cxn>
              </a:cxnLst>
              <a:rect l="T15" t="T16" r="T17" b="T18"/>
              <a:pathLst>
                <a:path w="5580" h="2430">
                  <a:moveTo>
                    <a:pt x="0" y="2160"/>
                  </a:moveTo>
                  <a:cubicBezTo>
                    <a:pt x="270" y="2235"/>
                    <a:pt x="540" y="2310"/>
                    <a:pt x="900" y="2340"/>
                  </a:cubicBezTo>
                  <a:cubicBezTo>
                    <a:pt x="1260" y="2370"/>
                    <a:pt x="1680" y="2430"/>
                    <a:pt x="2160" y="2340"/>
                  </a:cubicBezTo>
                  <a:cubicBezTo>
                    <a:pt x="2640" y="2250"/>
                    <a:pt x="3210" y="2190"/>
                    <a:pt x="3780" y="1800"/>
                  </a:cubicBezTo>
                  <a:cubicBezTo>
                    <a:pt x="4350" y="1410"/>
                    <a:pt x="5280" y="300"/>
                    <a:pt x="5580" y="0"/>
                  </a:cubicBezTo>
                </a:path>
              </a:pathLst>
            </a:custGeom>
            <a:noFill/>
            <a:ln w="9525">
              <a:solidFill>
                <a:srgbClr val="000000"/>
              </a:solidFill>
              <a:round/>
              <a:headEnd/>
              <a:tailEnd/>
            </a:ln>
          </p:spPr>
          <p:txBody>
            <a:bodyPr/>
            <a:lstStyle/>
            <a:p>
              <a:endParaRPr lang="en-US"/>
            </a:p>
          </p:txBody>
        </p:sp>
        <p:sp>
          <p:nvSpPr>
            <p:cNvPr id="2060" name="Line 20"/>
            <p:cNvSpPr>
              <a:spLocks noChangeShapeType="1"/>
            </p:cNvSpPr>
            <p:nvPr/>
          </p:nvSpPr>
          <p:spPr bwMode="auto">
            <a:xfrm>
              <a:off x="5348" y="7409"/>
              <a:ext cx="0" cy="720"/>
            </a:xfrm>
            <a:prstGeom prst="line">
              <a:avLst/>
            </a:prstGeom>
            <a:noFill/>
            <a:ln w="9525" cap="rnd">
              <a:solidFill>
                <a:srgbClr val="000000"/>
              </a:solidFill>
              <a:prstDash val="sysDot"/>
              <a:round/>
              <a:headEnd/>
              <a:tailEnd/>
            </a:ln>
          </p:spPr>
          <p:txBody>
            <a:bodyPr/>
            <a:lstStyle/>
            <a:p>
              <a:endParaRPr lang="en-US"/>
            </a:p>
          </p:txBody>
        </p:sp>
        <p:sp>
          <p:nvSpPr>
            <p:cNvPr id="2061" name="Line 21"/>
            <p:cNvSpPr>
              <a:spLocks noChangeShapeType="1"/>
            </p:cNvSpPr>
            <p:nvPr/>
          </p:nvSpPr>
          <p:spPr bwMode="auto">
            <a:xfrm>
              <a:off x="7508" y="5609"/>
              <a:ext cx="0" cy="2520"/>
            </a:xfrm>
            <a:prstGeom prst="line">
              <a:avLst/>
            </a:prstGeom>
            <a:noFill/>
            <a:ln w="9525" cap="rnd">
              <a:solidFill>
                <a:srgbClr val="000000"/>
              </a:solidFill>
              <a:prstDash val="sysDot"/>
              <a:round/>
              <a:headEnd/>
              <a:tailEnd/>
            </a:ln>
          </p:spPr>
          <p:txBody>
            <a:bodyPr/>
            <a:lstStyle/>
            <a:p>
              <a:endParaRPr lang="en-US"/>
            </a:p>
          </p:txBody>
        </p:sp>
        <p:sp>
          <p:nvSpPr>
            <p:cNvPr id="2062" name="Freeform 22"/>
            <p:cNvSpPr>
              <a:spLocks/>
            </p:cNvSpPr>
            <p:nvPr/>
          </p:nvSpPr>
          <p:spPr bwMode="auto">
            <a:xfrm>
              <a:off x="6487" y="7297"/>
              <a:ext cx="134" cy="289"/>
            </a:xfrm>
            <a:custGeom>
              <a:avLst/>
              <a:gdLst>
                <a:gd name="T0" fmla="*/ 0 w 134"/>
                <a:gd name="T1" fmla="*/ 0 h 290"/>
                <a:gd name="T2" fmla="*/ 40 w 134"/>
                <a:gd name="T3" fmla="*/ 13 h 290"/>
                <a:gd name="T4" fmla="*/ 93 w 134"/>
                <a:gd name="T5" fmla="*/ 66 h 290"/>
                <a:gd name="T6" fmla="*/ 119 w 134"/>
                <a:gd name="T7" fmla="*/ 286 h 290"/>
                <a:gd name="T8" fmla="*/ 0 60000 65536"/>
                <a:gd name="T9" fmla="*/ 0 60000 65536"/>
                <a:gd name="T10" fmla="*/ 0 60000 65536"/>
                <a:gd name="T11" fmla="*/ 0 60000 65536"/>
                <a:gd name="T12" fmla="*/ 0 w 134"/>
                <a:gd name="T13" fmla="*/ 0 h 290"/>
                <a:gd name="T14" fmla="*/ 134 w 134"/>
                <a:gd name="T15" fmla="*/ 290 h 290"/>
              </a:gdLst>
              <a:ahLst/>
              <a:cxnLst>
                <a:cxn ang="T8">
                  <a:pos x="T0" y="T1"/>
                </a:cxn>
                <a:cxn ang="T9">
                  <a:pos x="T2" y="T3"/>
                </a:cxn>
                <a:cxn ang="T10">
                  <a:pos x="T4" y="T5"/>
                </a:cxn>
                <a:cxn ang="T11">
                  <a:pos x="T6" y="T7"/>
                </a:cxn>
              </a:cxnLst>
              <a:rect l="T12" t="T13" r="T14" b="T15"/>
              <a:pathLst>
                <a:path w="134" h="290">
                  <a:moveTo>
                    <a:pt x="0" y="0"/>
                  </a:moveTo>
                  <a:cubicBezTo>
                    <a:pt x="13" y="4"/>
                    <a:pt x="29" y="5"/>
                    <a:pt x="40" y="13"/>
                  </a:cubicBezTo>
                  <a:cubicBezTo>
                    <a:pt x="60" y="27"/>
                    <a:pt x="93" y="66"/>
                    <a:pt x="93" y="66"/>
                  </a:cubicBezTo>
                  <a:cubicBezTo>
                    <a:pt x="134" y="191"/>
                    <a:pt x="119" y="117"/>
                    <a:pt x="119" y="290"/>
                  </a:cubicBezTo>
                </a:path>
              </a:pathLst>
            </a:custGeom>
            <a:noFill/>
            <a:ln w="9525">
              <a:solidFill>
                <a:srgbClr val="000000"/>
              </a:solidFill>
              <a:round/>
              <a:headEnd/>
              <a:tailEnd/>
            </a:ln>
          </p:spPr>
          <p:txBody>
            <a:bodyPr/>
            <a:lstStyle/>
            <a:p>
              <a:endParaRPr lang="en-US"/>
            </a:p>
          </p:txBody>
        </p:sp>
        <p:sp>
          <p:nvSpPr>
            <p:cNvPr id="2063" name="Text Box 23"/>
            <p:cNvSpPr txBox="1">
              <a:spLocks noChangeArrowheads="1"/>
            </p:cNvSpPr>
            <p:nvPr/>
          </p:nvSpPr>
          <p:spPr bwMode="auto">
            <a:xfrm>
              <a:off x="6420" y="7220"/>
              <a:ext cx="539" cy="544"/>
            </a:xfrm>
            <a:prstGeom prst="rect">
              <a:avLst/>
            </a:prstGeom>
            <a:solidFill>
              <a:srgbClr val="FFFFFF">
                <a:alpha val="0"/>
              </a:srgbClr>
            </a:solidFill>
            <a:ln w="9525">
              <a:solidFill>
                <a:srgbClr val="FFFFFF"/>
              </a:solidFill>
              <a:miter lim="800000"/>
              <a:headEnd/>
              <a:tailEnd/>
            </a:ln>
          </p:spPr>
          <p:txBody>
            <a:bodyPr/>
            <a:lstStyle/>
            <a:p>
              <a:pPr algn="l"/>
              <a:r>
                <a:rPr lang="en-US" sz="1200">
                  <a:latin typeface="Times New Roman" pitchFamily="18" charset="0"/>
                </a:rPr>
                <a:t> Φ</a:t>
              </a:r>
              <a:endParaRPr lang="en-US" sz="1900"/>
            </a:p>
          </p:txBody>
        </p:sp>
        <p:sp>
          <p:nvSpPr>
            <p:cNvPr id="2064" name="Line 24"/>
            <p:cNvSpPr>
              <a:spLocks noChangeShapeType="1"/>
            </p:cNvSpPr>
            <p:nvPr/>
          </p:nvSpPr>
          <p:spPr bwMode="auto">
            <a:xfrm flipV="1">
              <a:off x="5348" y="7048"/>
              <a:ext cx="2160" cy="541"/>
            </a:xfrm>
            <a:prstGeom prst="line">
              <a:avLst/>
            </a:prstGeom>
            <a:noFill/>
            <a:ln w="9525">
              <a:solidFill>
                <a:srgbClr val="000000"/>
              </a:solidFill>
              <a:round/>
              <a:headEnd/>
              <a:tailEnd/>
            </a:ln>
          </p:spPr>
          <p:txBody>
            <a:bodyPr/>
            <a:lstStyle/>
            <a:p>
              <a:endParaRPr lang="en-US"/>
            </a:p>
          </p:txBody>
        </p:sp>
        <p:sp>
          <p:nvSpPr>
            <p:cNvPr id="2065" name="Text Box 25"/>
            <p:cNvSpPr txBox="1">
              <a:spLocks noChangeArrowheads="1"/>
            </p:cNvSpPr>
            <p:nvPr/>
          </p:nvSpPr>
          <p:spPr bwMode="auto">
            <a:xfrm>
              <a:off x="5708" y="8129"/>
              <a:ext cx="1260" cy="541"/>
            </a:xfrm>
            <a:prstGeom prst="rect">
              <a:avLst/>
            </a:prstGeom>
            <a:solidFill>
              <a:srgbClr val="FFFFFF">
                <a:alpha val="0"/>
              </a:srgbClr>
            </a:solidFill>
            <a:ln w="9525">
              <a:solidFill>
                <a:srgbClr val="FFFFFF"/>
              </a:solidFill>
              <a:miter lim="800000"/>
              <a:headEnd/>
              <a:tailEnd/>
            </a:ln>
          </p:spPr>
          <p:txBody>
            <a:bodyPr/>
            <a:lstStyle/>
            <a:p>
              <a:pPr algn="l"/>
              <a:r>
                <a:rPr lang="en-US" sz="1200"/>
                <a:t>Step size</a:t>
              </a:r>
              <a:endParaRPr lang="en-US" sz="1900"/>
            </a:p>
          </p:txBody>
        </p:sp>
        <p:sp>
          <p:nvSpPr>
            <p:cNvPr id="2066" name="Line 26"/>
            <p:cNvSpPr>
              <a:spLocks noChangeShapeType="1"/>
            </p:cNvSpPr>
            <p:nvPr/>
          </p:nvSpPr>
          <p:spPr bwMode="auto">
            <a:xfrm>
              <a:off x="6248" y="7768"/>
              <a:ext cx="0" cy="0"/>
            </a:xfrm>
            <a:prstGeom prst="line">
              <a:avLst/>
            </a:prstGeom>
            <a:noFill/>
            <a:ln w="9525">
              <a:solidFill>
                <a:srgbClr val="000000"/>
              </a:solidFill>
              <a:round/>
              <a:headEnd/>
              <a:tailEnd type="triangle" w="med" len="med"/>
            </a:ln>
          </p:spPr>
          <p:txBody>
            <a:bodyPr/>
            <a:lstStyle/>
            <a:p>
              <a:endParaRPr lang="en-US"/>
            </a:p>
          </p:txBody>
        </p:sp>
        <p:sp>
          <p:nvSpPr>
            <p:cNvPr id="2067" name="Line 27"/>
            <p:cNvSpPr>
              <a:spLocks noChangeShapeType="1"/>
            </p:cNvSpPr>
            <p:nvPr/>
          </p:nvSpPr>
          <p:spPr bwMode="auto">
            <a:xfrm flipH="1">
              <a:off x="5348" y="7940"/>
              <a:ext cx="892" cy="9"/>
            </a:xfrm>
            <a:prstGeom prst="line">
              <a:avLst/>
            </a:prstGeom>
            <a:noFill/>
            <a:ln w="9525">
              <a:solidFill>
                <a:srgbClr val="000000"/>
              </a:solidFill>
              <a:round/>
              <a:headEnd/>
              <a:tailEnd type="triangle" w="med" len="med"/>
            </a:ln>
          </p:spPr>
          <p:txBody>
            <a:bodyPr/>
            <a:lstStyle/>
            <a:p>
              <a:endParaRPr lang="en-US"/>
            </a:p>
          </p:txBody>
        </p:sp>
        <p:sp>
          <p:nvSpPr>
            <p:cNvPr id="2068" name="Line 28"/>
            <p:cNvSpPr>
              <a:spLocks noChangeShapeType="1"/>
            </p:cNvSpPr>
            <p:nvPr/>
          </p:nvSpPr>
          <p:spPr bwMode="auto">
            <a:xfrm>
              <a:off x="6608" y="7949"/>
              <a:ext cx="900" cy="0"/>
            </a:xfrm>
            <a:prstGeom prst="line">
              <a:avLst/>
            </a:prstGeom>
            <a:noFill/>
            <a:ln w="9525">
              <a:solidFill>
                <a:srgbClr val="000000"/>
              </a:solidFill>
              <a:round/>
              <a:headEnd/>
              <a:tailEnd type="triangle" w="med" len="med"/>
            </a:ln>
          </p:spPr>
          <p:txBody>
            <a:bodyPr/>
            <a:lstStyle/>
            <a:p>
              <a:endParaRPr lang="en-US"/>
            </a:p>
          </p:txBody>
        </p:sp>
        <p:sp>
          <p:nvSpPr>
            <p:cNvPr id="2069" name="Text Box 29"/>
            <p:cNvSpPr txBox="1">
              <a:spLocks noChangeArrowheads="1"/>
            </p:cNvSpPr>
            <p:nvPr/>
          </p:nvSpPr>
          <p:spPr bwMode="auto">
            <a:xfrm>
              <a:off x="6240" y="7759"/>
              <a:ext cx="539" cy="541"/>
            </a:xfrm>
            <a:prstGeom prst="rect">
              <a:avLst/>
            </a:prstGeom>
            <a:solidFill>
              <a:srgbClr val="FFFFFF">
                <a:alpha val="0"/>
              </a:srgbClr>
            </a:solidFill>
            <a:ln w="9525">
              <a:solidFill>
                <a:srgbClr val="FFFFFF"/>
              </a:solidFill>
              <a:miter lim="800000"/>
              <a:headEnd/>
              <a:tailEnd/>
            </a:ln>
          </p:spPr>
          <p:txBody>
            <a:bodyPr/>
            <a:lstStyle/>
            <a:p>
              <a:pPr algn="l"/>
              <a:r>
                <a:rPr lang="en-US" sz="1200" i="1"/>
                <a:t>h</a:t>
              </a:r>
              <a:endParaRPr lang="en-US" sz="1900"/>
            </a:p>
          </p:txBody>
        </p:sp>
        <p:sp>
          <p:nvSpPr>
            <p:cNvPr id="2070" name="Line 30"/>
            <p:cNvSpPr>
              <a:spLocks noChangeShapeType="1"/>
            </p:cNvSpPr>
            <p:nvPr/>
          </p:nvSpPr>
          <p:spPr bwMode="auto">
            <a:xfrm>
              <a:off x="5348" y="7589"/>
              <a:ext cx="2160" cy="0"/>
            </a:xfrm>
            <a:prstGeom prst="line">
              <a:avLst/>
            </a:prstGeom>
            <a:noFill/>
            <a:ln w="9525" cap="rnd">
              <a:solidFill>
                <a:srgbClr val="000000"/>
              </a:solidFill>
              <a:prstDash val="sysDot"/>
              <a:round/>
              <a:headEnd/>
              <a:tailEnd/>
            </a:ln>
          </p:spPr>
          <p:txBody>
            <a:bodyPr/>
            <a:lstStyle/>
            <a:p>
              <a:endParaRPr lang="en-US"/>
            </a:p>
          </p:txBody>
        </p:sp>
        <p:sp>
          <p:nvSpPr>
            <p:cNvPr id="2071" name="Text Box 31"/>
            <p:cNvSpPr txBox="1">
              <a:spLocks noChangeArrowheads="1"/>
            </p:cNvSpPr>
            <p:nvPr/>
          </p:nvSpPr>
          <p:spPr bwMode="auto">
            <a:xfrm>
              <a:off x="7500" y="5420"/>
              <a:ext cx="1432" cy="548"/>
            </a:xfrm>
            <a:prstGeom prst="rect">
              <a:avLst/>
            </a:prstGeom>
            <a:solidFill>
              <a:srgbClr val="FFFFFF">
                <a:alpha val="0"/>
              </a:srgbClr>
            </a:solidFill>
            <a:ln w="9525">
              <a:noFill/>
              <a:miter lim="800000"/>
              <a:headEnd/>
              <a:tailEnd/>
            </a:ln>
          </p:spPr>
          <p:txBody>
            <a:bodyPr/>
            <a:lstStyle/>
            <a:p>
              <a:pPr algn="l"/>
              <a:r>
                <a:rPr lang="en-US" sz="1200"/>
                <a:t>True Value</a:t>
              </a:r>
              <a:endParaRPr lang="en-US" sz="1900"/>
            </a:p>
          </p:txBody>
        </p:sp>
        <p:sp>
          <p:nvSpPr>
            <p:cNvPr id="2072" name="Text Box 32"/>
            <p:cNvSpPr txBox="1">
              <a:spLocks noChangeArrowheads="1"/>
            </p:cNvSpPr>
            <p:nvPr/>
          </p:nvSpPr>
          <p:spPr bwMode="auto">
            <a:xfrm>
              <a:off x="7320" y="6492"/>
              <a:ext cx="2701" cy="720"/>
            </a:xfrm>
            <a:prstGeom prst="rect">
              <a:avLst/>
            </a:prstGeom>
            <a:solidFill>
              <a:srgbClr val="FFFFFF">
                <a:alpha val="0"/>
              </a:srgbClr>
            </a:solidFill>
            <a:ln w="9525">
              <a:solidFill>
                <a:srgbClr val="FFFFFF"/>
              </a:solidFill>
              <a:miter lim="800000"/>
              <a:headEnd/>
              <a:tailEnd/>
            </a:ln>
          </p:spPr>
          <p:txBody>
            <a:bodyPr/>
            <a:lstStyle/>
            <a:p>
              <a:pPr algn="l"/>
              <a:r>
                <a:rPr lang="en-US" sz="1200"/>
                <a:t> </a:t>
              </a:r>
            </a:p>
            <a:p>
              <a:pPr algn="l"/>
              <a:r>
                <a:rPr lang="en-US" sz="1200"/>
                <a:t>  </a:t>
              </a:r>
              <a:r>
                <a:rPr lang="en-US" sz="1200" i="1"/>
                <a:t>y</a:t>
              </a:r>
              <a:r>
                <a:rPr lang="en-US" sz="1200" i="1" baseline="-25000"/>
                <a:t>i+1</a:t>
              </a:r>
              <a:r>
                <a:rPr lang="en-US" sz="1200" i="1"/>
                <a:t>,</a:t>
              </a:r>
              <a:r>
                <a:rPr lang="en-US" sz="1200"/>
                <a:t> Predicted value</a:t>
              </a:r>
              <a:endParaRPr lang="en-US" sz="1900"/>
            </a:p>
          </p:txBody>
        </p:sp>
        <p:sp>
          <p:nvSpPr>
            <p:cNvPr id="2073" name="Line 33"/>
            <p:cNvSpPr>
              <a:spLocks noChangeShapeType="1"/>
            </p:cNvSpPr>
            <p:nvPr/>
          </p:nvSpPr>
          <p:spPr bwMode="auto">
            <a:xfrm>
              <a:off x="5348" y="8129"/>
              <a:ext cx="0" cy="540"/>
            </a:xfrm>
            <a:prstGeom prst="line">
              <a:avLst/>
            </a:prstGeom>
            <a:noFill/>
            <a:ln w="9525" cap="rnd">
              <a:solidFill>
                <a:srgbClr val="000000"/>
              </a:solidFill>
              <a:prstDash val="sysDot"/>
              <a:round/>
              <a:headEnd/>
              <a:tailEnd/>
            </a:ln>
          </p:spPr>
          <p:txBody>
            <a:bodyPr/>
            <a:lstStyle/>
            <a:p>
              <a:endParaRPr lang="en-US"/>
            </a:p>
          </p:txBody>
        </p:sp>
        <p:sp>
          <p:nvSpPr>
            <p:cNvPr id="2074" name="Line 34"/>
            <p:cNvSpPr>
              <a:spLocks noChangeShapeType="1"/>
            </p:cNvSpPr>
            <p:nvPr/>
          </p:nvSpPr>
          <p:spPr bwMode="auto">
            <a:xfrm>
              <a:off x="7508" y="8129"/>
              <a:ext cx="0" cy="540"/>
            </a:xfrm>
            <a:prstGeom prst="line">
              <a:avLst/>
            </a:prstGeom>
            <a:noFill/>
            <a:ln w="9525" cap="rnd">
              <a:solidFill>
                <a:srgbClr val="000000"/>
              </a:solidFill>
              <a:prstDash val="sysDot"/>
              <a:round/>
              <a:headEnd/>
              <a:tailEnd/>
            </a:ln>
          </p:spPr>
          <p:txBody>
            <a:bodyPr/>
            <a:lstStyle/>
            <a:p>
              <a:endParaRPr lang="en-US"/>
            </a:p>
          </p:txBody>
        </p:sp>
        <p:sp>
          <p:nvSpPr>
            <p:cNvPr id="2075" name="Text Box 35"/>
            <p:cNvSpPr txBox="1">
              <a:spLocks noChangeArrowheads="1"/>
            </p:cNvSpPr>
            <p:nvPr/>
          </p:nvSpPr>
          <p:spPr bwMode="auto">
            <a:xfrm>
              <a:off x="4980" y="7220"/>
              <a:ext cx="540" cy="722"/>
            </a:xfrm>
            <a:prstGeom prst="rect">
              <a:avLst/>
            </a:prstGeom>
            <a:solidFill>
              <a:srgbClr val="FFFFFF">
                <a:alpha val="0"/>
              </a:srgbClr>
            </a:solidFill>
            <a:ln w="9525">
              <a:solidFill>
                <a:srgbClr val="FFFFFF"/>
              </a:solidFill>
              <a:miter lim="800000"/>
              <a:headEnd/>
              <a:tailEnd/>
            </a:ln>
          </p:spPr>
          <p:txBody>
            <a:bodyPr/>
            <a:lstStyle/>
            <a:p>
              <a:pPr algn="l"/>
              <a:endParaRPr lang="en-US" sz="1200"/>
            </a:p>
            <a:p>
              <a:pPr algn="l"/>
              <a:r>
                <a:rPr lang="en-US" sz="1200" i="1"/>
                <a:t>y</a:t>
              </a:r>
              <a:r>
                <a:rPr lang="en-US" sz="1200" i="1" baseline="-25000"/>
                <a:t>i</a:t>
              </a:r>
              <a:endParaRPr lang="en-US" sz="1900"/>
            </a:p>
          </p:txBody>
        </p:sp>
        <p:sp>
          <p:nvSpPr>
            <p:cNvPr id="2076" name="Line 36"/>
            <p:cNvSpPr>
              <a:spLocks noChangeShapeType="1"/>
            </p:cNvSpPr>
            <p:nvPr/>
          </p:nvSpPr>
          <p:spPr bwMode="auto">
            <a:xfrm>
              <a:off x="2108" y="8489"/>
              <a:ext cx="6660" cy="0"/>
            </a:xfrm>
            <a:prstGeom prst="line">
              <a:avLst/>
            </a:prstGeom>
            <a:noFill/>
            <a:ln w="9525">
              <a:solidFill>
                <a:srgbClr val="000000"/>
              </a:solidFill>
              <a:round/>
              <a:headEnd/>
              <a:tailEnd type="triangle" w="med" len="med"/>
            </a:ln>
          </p:spPr>
          <p:txBody>
            <a:bodyPr/>
            <a:lstStyle/>
            <a:p>
              <a:endParaRPr lang="en-US"/>
            </a:p>
          </p:txBody>
        </p:sp>
        <p:sp>
          <p:nvSpPr>
            <p:cNvPr id="2077" name="Text Box 37"/>
            <p:cNvSpPr txBox="1">
              <a:spLocks noChangeArrowheads="1"/>
            </p:cNvSpPr>
            <p:nvPr/>
          </p:nvSpPr>
          <p:spPr bwMode="auto">
            <a:xfrm>
              <a:off x="8768" y="8488"/>
              <a:ext cx="540" cy="539"/>
            </a:xfrm>
            <a:prstGeom prst="rect">
              <a:avLst/>
            </a:prstGeom>
            <a:solidFill>
              <a:srgbClr val="FFFFFF">
                <a:alpha val="0"/>
              </a:srgbClr>
            </a:solidFill>
            <a:ln w="9525">
              <a:solidFill>
                <a:srgbClr val="FFFFFF"/>
              </a:solidFill>
              <a:miter lim="800000"/>
              <a:headEnd/>
              <a:tailEnd/>
            </a:ln>
          </p:spPr>
          <p:txBody>
            <a:bodyPr/>
            <a:lstStyle/>
            <a:p>
              <a:pPr algn="l"/>
              <a:r>
                <a:rPr lang="en-US" sz="1200" i="1"/>
                <a:t>x</a:t>
              </a:r>
              <a:endParaRPr lang="en-US" sz="1900"/>
            </a:p>
          </p:txBody>
        </p:sp>
        <p:sp>
          <p:nvSpPr>
            <p:cNvPr id="2078" name="Text Box 38"/>
            <p:cNvSpPr txBox="1">
              <a:spLocks noChangeArrowheads="1"/>
            </p:cNvSpPr>
            <p:nvPr/>
          </p:nvSpPr>
          <p:spPr bwMode="auto">
            <a:xfrm>
              <a:off x="2640" y="4160"/>
              <a:ext cx="540" cy="539"/>
            </a:xfrm>
            <a:prstGeom prst="rect">
              <a:avLst/>
            </a:prstGeom>
            <a:solidFill>
              <a:srgbClr val="FFFFFF">
                <a:alpha val="0"/>
              </a:srgbClr>
            </a:solidFill>
            <a:ln w="9525">
              <a:solidFill>
                <a:srgbClr val="FFFFFF"/>
              </a:solidFill>
              <a:miter lim="800000"/>
              <a:headEnd/>
              <a:tailEnd/>
            </a:ln>
          </p:spPr>
          <p:txBody>
            <a:bodyPr/>
            <a:lstStyle/>
            <a:p>
              <a:pPr algn="l"/>
              <a:r>
                <a:rPr lang="en-US" sz="1200" i="1"/>
                <a:t>y</a:t>
              </a:r>
              <a:endParaRPr lang="en-US" sz="1900"/>
            </a:p>
          </p:txBody>
        </p:sp>
        <p:sp>
          <p:nvSpPr>
            <p:cNvPr id="2079" name="Text Box 39"/>
            <p:cNvSpPr txBox="1">
              <a:spLocks noChangeArrowheads="1"/>
            </p:cNvSpPr>
            <p:nvPr/>
          </p:nvSpPr>
          <p:spPr bwMode="auto">
            <a:xfrm>
              <a:off x="4988" y="8668"/>
              <a:ext cx="720" cy="540"/>
            </a:xfrm>
            <a:prstGeom prst="rect">
              <a:avLst/>
            </a:prstGeom>
            <a:solidFill>
              <a:srgbClr val="FFFFFF">
                <a:alpha val="0"/>
              </a:srgbClr>
            </a:solidFill>
            <a:ln w="9525">
              <a:solidFill>
                <a:srgbClr val="FFFFFF"/>
              </a:solidFill>
              <a:miter lim="800000"/>
              <a:headEnd/>
              <a:tailEnd/>
            </a:ln>
          </p:spPr>
          <p:txBody>
            <a:bodyPr/>
            <a:lstStyle/>
            <a:p>
              <a:pPr algn="l"/>
              <a:r>
                <a:rPr lang="en-US" sz="1200" i="1"/>
                <a:t>x</a:t>
              </a:r>
              <a:r>
                <a:rPr lang="en-US" sz="1200" i="1" baseline="-25000"/>
                <a:t>i</a:t>
              </a:r>
              <a:endParaRPr lang="en-US" sz="1900"/>
            </a:p>
          </p:txBody>
        </p:sp>
        <p:sp>
          <p:nvSpPr>
            <p:cNvPr id="2080" name="Text Box 40"/>
            <p:cNvSpPr txBox="1">
              <a:spLocks noChangeArrowheads="1"/>
            </p:cNvSpPr>
            <p:nvPr/>
          </p:nvSpPr>
          <p:spPr bwMode="auto">
            <a:xfrm>
              <a:off x="7148" y="8668"/>
              <a:ext cx="720" cy="540"/>
            </a:xfrm>
            <a:prstGeom prst="rect">
              <a:avLst/>
            </a:prstGeom>
            <a:solidFill>
              <a:srgbClr val="FFFFFF">
                <a:alpha val="0"/>
              </a:srgbClr>
            </a:solidFill>
            <a:ln w="9525">
              <a:solidFill>
                <a:srgbClr val="FFFFFF"/>
              </a:solidFill>
              <a:miter lim="800000"/>
              <a:headEnd/>
              <a:tailEnd/>
            </a:ln>
          </p:spPr>
          <p:txBody>
            <a:bodyPr/>
            <a:lstStyle/>
            <a:p>
              <a:pPr algn="l"/>
              <a:r>
                <a:rPr lang="en-US" sz="1200" i="1"/>
                <a:t>x</a:t>
              </a:r>
              <a:r>
                <a:rPr lang="en-US" sz="1200" i="1" baseline="-25000"/>
                <a:t>i+1</a:t>
              </a:r>
              <a:endParaRPr lang="en-US" sz="1900"/>
            </a:p>
          </p:txBody>
        </p:sp>
      </p:grpSp>
      <p:sp>
        <p:nvSpPr>
          <p:cNvPr id="2056" name="Rectangle 41"/>
          <p:cNvSpPr>
            <a:spLocks noChangeArrowheads="1"/>
          </p:cNvSpPr>
          <p:nvPr/>
        </p:nvSpPr>
        <p:spPr bwMode="auto">
          <a:xfrm>
            <a:off x="2411413" y="5943600"/>
            <a:ext cx="6732587" cy="381000"/>
          </a:xfrm>
          <a:prstGeom prst="rect">
            <a:avLst/>
          </a:prstGeom>
          <a:noFill/>
          <a:ln w="9525">
            <a:noFill/>
            <a:miter lim="800000"/>
            <a:headEnd/>
            <a:tailEnd/>
          </a:ln>
        </p:spPr>
        <p:txBody>
          <a:bodyPr wrap="none" anchor="ctr">
            <a:spAutoFit/>
          </a:bodyPr>
          <a:lstStyle/>
          <a:p>
            <a:pPr algn="l" eaLnBrk="0" hangingPunct="0"/>
            <a:r>
              <a:rPr lang="en-US" sz="1900" b="1"/>
              <a:t>Figure 2.</a:t>
            </a:r>
            <a:r>
              <a:rPr lang="en-US" sz="1900"/>
              <a:t> General graphical interpretation of Euler’s method </a:t>
            </a:r>
          </a:p>
        </p:txBody>
      </p:sp>
      <p:graphicFrame>
        <p:nvGraphicFramePr>
          <p:cNvPr id="2050" name="Object 42"/>
          <p:cNvGraphicFramePr>
            <a:graphicFrameLocks noChangeAspect="1"/>
          </p:cNvGraphicFramePr>
          <p:nvPr/>
        </p:nvGraphicFramePr>
        <p:xfrm>
          <a:off x="76200" y="2819400"/>
          <a:ext cx="2542939" cy="457200"/>
        </p:xfrm>
        <a:graphic>
          <a:graphicData uri="http://schemas.openxmlformats.org/presentationml/2006/ole">
            <mc:AlternateContent xmlns:mc="http://schemas.openxmlformats.org/markup-compatibility/2006">
              <mc:Choice xmlns:v="urn:schemas-microsoft-com:vml" Requires="v">
                <p:oleObj spid="_x0000_s2077" name="Equation" r:id="rId6" imgW="1270000" imgH="228600" progId="Equation.3">
                  <p:embed/>
                </p:oleObj>
              </mc:Choice>
              <mc:Fallback>
                <p:oleObj name="Equation" r:id="rId6" imgW="1270000" imgH="228600" progId="Equation.3">
                  <p:embed/>
                  <p:pic>
                    <p:nvPicPr>
                      <p:cNvPr id="0"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2819400"/>
                        <a:ext cx="2542939"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80" name="Rectangle 2"/>
          <p:cNvSpPr>
            <a:spLocks noGrp="1" noChangeArrowheads="1"/>
          </p:cNvSpPr>
          <p:nvPr>
            <p:ph type="title"/>
          </p:nvPr>
        </p:nvSpPr>
        <p:spPr/>
        <p:txBody>
          <a:bodyPr>
            <a:normAutofit fontScale="90000"/>
          </a:bodyPr>
          <a:lstStyle/>
          <a:p>
            <a:r>
              <a:rPr lang="en-US" sz="4000" smtClean="0"/>
              <a:t>How to write Ordinary Differential Equation</a:t>
            </a:r>
          </a:p>
        </p:txBody>
      </p:sp>
      <p:sp>
        <p:nvSpPr>
          <p:cNvPr id="13" name="Footer Placeholder 12"/>
          <p:cNvSpPr>
            <a:spLocks noGrp="1"/>
          </p:cNvSpPr>
          <p:nvPr>
            <p:ph type="ftr" sz="quarter" idx="11"/>
          </p:nvPr>
        </p:nvSpPr>
        <p:spPr>
          <a:xfrm>
            <a:off x="5334000" y="6553200"/>
            <a:ext cx="3810000" cy="228600"/>
          </a:xfrm>
        </p:spPr>
        <p:txBody>
          <a:bodyPr>
            <a:normAutofit fontScale="92500" lnSpcReduction="20000"/>
          </a:bodyPr>
          <a:lstStyle/>
          <a:p>
            <a:pPr>
              <a:defRPr/>
            </a:pPr>
            <a:r>
              <a:rPr lang="en-US" dirty="0" smtClean="0">
                <a:solidFill>
                  <a:schemeClr val="tx2">
                    <a:lumMod val="75000"/>
                  </a:schemeClr>
                </a:solidFill>
              </a:rPr>
              <a:t> </a:t>
            </a:r>
            <a:endParaRPr lang="en-US" dirty="0">
              <a:solidFill>
                <a:schemeClr val="tx2">
                  <a:lumMod val="75000"/>
                </a:schemeClr>
              </a:solidFill>
            </a:endParaRPr>
          </a:p>
        </p:txBody>
      </p:sp>
      <p:sp>
        <p:nvSpPr>
          <p:cNvPr id="12" name="Slide Number Placeholder 11"/>
          <p:cNvSpPr>
            <a:spLocks noGrp="1"/>
          </p:cNvSpPr>
          <p:nvPr>
            <p:ph type="sldNum" sz="quarter" idx="12"/>
          </p:nvPr>
        </p:nvSpPr>
        <p:spPr/>
        <p:txBody>
          <a:bodyPr/>
          <a:lstStyle/>
          <a:p>
            <a:pPr>
              <a:defRPr/>
            </a:pPr>
            <a:fld id="{A3676D79-75EF-4470-A37F-CB0EA3244112}" type="slidenum">
              <a:rPr lang="en-US" smtClean="0"/>
              <a:pPr>
                <a:defRPr/>
              </a:pPr>
              <a:t>4</a:t>
            </a:fld>
            <a:endParaRPr lang="en-US"/>
          </a:p>
        </p:txBody>
      </p:sp>
      <p:sp>
        <p:nvSpPr>
          <p:cNvPr id="3081" name="Rectangle 18"/>
          <p:cNvSpPr>
            <a:spLocks noChangeArrowheads="1"/>
          </p:cNvSpPr>
          <p:nvPr/>
        </p:nvSpPr>
        <p:spPr bwMode="auto">
          <a:xfrm>
            <a:off x="3733800" y="3301425"/>
            <a:ext cx="1217000" cy="584775"/>
          </a:xfrm>
          <a:prstGeom prst="rect">
            <a:avLst/>
          </a:prstGeom>
          <a:noFill/>
          <a:ln w="9525">
            <a:noFill/>
            <a:miter lim="800000"/>
            <a:headEnd/>
            <a:tailEnd/>
          </a:ln>
        </p:spPr>
        <p:txBody>
          <a:bodyPr wrap="square" anchor="ctr">
            <a:spAutoFit/>
          </a:bodyPr>
          <a:lstStyle/>
          <a:p>
            <a:pPr algn="just" eaLnBrk="0" hangingPunct="0"/>
            <a:r>
              <a:rPr lang="en-US" sz="2000" b="1" dirty="0">
                <a:latin typeface="Times New Roman" pitchFamily="18" charset="0"/>
                <a:cs typeface="Times New Roman" pitchFamily="18" charset="0"/>
              </a:rPr>
              <a:t>Example </a:t>
            </a:r>
            <a:endParaRPr lang="en-US" sz="2000" dirty="0">
              <a:latin typeface="Times New Roman" pitchFamily="18" charset="0"/>
            </a:endParaRPr>
          </a:p>
          <a:p>
            <a:pPr algn="just" eaLnBrk="0" hangingPunct="0"/>
            <a:r>
              <a:rPr lang="en-US" sz="1200" dirty="0">
                <a:latin typeface="Times New Roman" pitchFamily="18" charset="0"/>
                <a:cs typeface="Times New Roman" pitchFamily="18" charset="0"/>
              </a:rPr>
              <a:t>	</a:t>
            </a:r>
            <a:endParaRPr lang="en-US" dirty="0">
              <a:latin typeface="Times New Roman" pitchFamily="18" charset="0"/>
            </a:endParaRPr>
          </a:p>
        </p:txBody>
      </p:sp>
      <p:graphicFrame>
        <p:nvGraphicFramePr>
          <p:cNvPr id="3074" name="Object 17"/>
          <p:cNvGraphicFramePr>
            <a:graphicFrameLocks noChangeAspect="1"/>
          </p:cNvGraphicFramePr>
          <p:nvPr/>
        </p:nvGraphicFramePr>
        <p:xfrm>
          <a:off x="3124882" y="3733800"/>
          <a:ext cx="2666318" cy="639763"/>
        </p:xfrm>
        <a:graphic>
          <a:graphicData uri="http://schemas.openxmlformats.org/presentationml/2006/ole">
            <mc:AlternateContent xmlns:mc="http://schemas.openxmlformats.org/markup-compatibility/2006">
              <mc:Choice xmlns:v="urn:schemas-microsoft-com:vml" Requires="v">
                <p:oleObj spid="_x0000_s3126" name="Equation" r:id="rId4" imgW="1625600" imgH="393700" progId="Equation.3">
                  <p:embed/>
                </p:oleObj>
              </mc:Choice>
              <mc:Fallback>
                <p:oleObj name="Equation" r:id="rId4" imgW="1625600" imgH="393700" progId="Equation.3">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882" y="3733800"/>
                        <a:ext cx="2666318"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2" name="Rectangle 19"/>
          <p:cNvSpPr>
            <a:spLocks noChangeArrowheads="1"/>
          </p:cNvSpPr>
          <p:nvPr/>
        </p:nvSpPr>
        <p:spPr bwMode="auto">
          <a:xfrm>
            <a:off x="3581400" y="4368225"/>
            <a:ext cx="2133600" cy="584775"/>
          </a:xfrm>
          <a:prstGeom prst="rect">
            <a:avLst/>
          </a:prstGeom>
          <a:noFill/>
          <a:ln w="9525">
            <a:noFill/>
            <a:miter lim="800000"/>
            <a:headEnd/>
            <a:tailEnd/>
          </a:ln>
        </p:spPr>
        <p:txBody>
          <a:bodyPr wrap="square" anchor="ctr">
            <a:spAutoFit/>
          </a:bodyPr>
          <a:lstStyle/>
          <a:p>
            <a:pPr algn="just" eaLnBrk="0" hangingPunct="0"/>
            <a:r>
              <a:rPr lang="en-US" sz="2000" dirty="0">
                <a:latin typeface="Times New Roman" pitchFamily="18" charset="0"/>
                <a:cs typeface="Times New Roman" pitchFamily="18" charset="0"/>
              </a:rPr>
              <a:t>is rewritten as</a:t>
            </a:r>
            <a:endParaRPr lang="en-US" sz="2000" dirty="0">
              <a:latin typeface="Times New Roman" pitchFamily="18" charset="0"/>
            </a:endParaRPr>
          </a:p>
          <a:p>
            <a:pPr algn="just" eaLnBrk="0" hangingPunct="0"/>
            <a:r>
              <a:rPr lang="en-US" sz="1200" dirty="0">
                <a:latin typeface="Times New Roman" pitchFamily="18" charset="0"/>
                <a:cs typeface="Times New Roman" pitchFamily="18" charset="0"/>
              </a:rPr>
              <a:t>	</a:t>
            </a:r>
            <a:endParaRPr lang="en-US" dirty="0">
              <a:latin typeface="Times New Roman" pitchFamily="18" charset="0"/>
            </a:endParaRPr>
          </a:p>
        </p:txBody>
      </p:sp>
      <p:graphicFrame>
        <p:nvGraphicFramePr>
          <p:cNvPr id="3075" name="Object 16"/>
          <p:cNvGraphicFramePr>
            <a:graphicFrameLocks noChangeAspect="1"/>
          </p:cNvGraphicFramePr>
          <p:nvPr/>
        </p:nvGraphicFramePr>
        <p:xfrm>
          <a:off x="3048000" y="4800600"/>
          <a:ext cx="2741881" cy="658813"/>
        </p:xfrm>
        <a:graphic>
          <a:graphicData uri="http://schemas.openxmlformats.org/presentationml/2006/ole">
            <mc:AlternateContent xmlns:mc="http://schemas.openxmlformats.org/markup-compatibility/2006">
              <mc:Choice xmlns:v="urn:schemas-microsoft-com:vml" Requires="v">
                <p:oleObj spid="_x0000_s3127" name="Equation" r:id="rId6" imgW="1625600" imgH="393700" progId="Equation.3">
                  <p:embed/>
                </p:oleObj>
              </mc:Choice>
              <mc:Fallback>
                <p:oleObj name="Equation" r:id="rId6" imgW="1625600" imgH="393700" progId="Equation.3">
                  <p:embed/>
                  <p:pic>
                    <p:nvPicPr>
                      <p:cNvPr id="0" name="Picture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4800600"/>
                        <a:ext cx="2741881"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3" name="Rectangle 20"/>
          <p:cNvSpPr>
            <a:spLocks noChangeArrowheads="1"/>
          </p:cNvSpPr>
          <p:nvPr/>
        </p:nvSpPr>
        <p:spPr bwMode="auto">
          <a:xfrm>
            <a:off x="3657600" y="5587425"/>
            <a:ext cx="1828800" cy="584775"/>
          </a:xfrm>
          <a:prstGeom prst="rect">
            <a:avLst/>
          </a:prstGeom>
          <a:noFill/>
          <a:ln w="9525">
            <a:noFill/>
            <a:miter lim="800000"/>
            <a:headEnd/>
            <a:tailEnd/>
          </a:ln>
        </p:spPr>
        <p:txBody>
          <a:bodyPr wrap="square" anchor="ctr">
            <a:spAutoFit/>
          </a:bodyPr>
          <a:lstStyle/>
          <a:p>
            <a:pPr algn="just" eaLnBrk="0" hangingPunct="0"/>
            <a:r>
              <a:rPr lang="en-US" sz="2000" dirty="0">
                <a:latin typeface="Times New Roman" pitchFamily="18" charset="0"/>
                <a:cs typeface="Times New Roman" pitchFamily="18" charset="0"/>
              </a:rPr>
              <a:t>In this case</a:t>
            </a:r>
            <a:endParaRPr lang="en-US" sz="1600" dirty="0">
              <a:latin typeface="Times New Roman" pitchFamily="18" charset="0"/>
            </a:endParaRPr>
          </a:p>
          <a:p>
            <a:pPr algn="just" eaLnBrk="0" hangingPunct="0"/>
            <a:r>
              <a:rPr lang="en-US" sz="1200" dirty="0">
                <a:latin typeface="Times New Roman" pitchFamily="18" charset="0"/>
                <a:cs typeface="Times New Roman" pitchFamily="18" charset="0"/>
              </a:rPr>
              <a:t>	</a:t>
            </a:r>
            <a:endParaRPr lang="en-US" dirty="0">
              <a:latin typeface="Times New Roman" pitchFamily="18" charset="0"/>
            </a:endParaRPr>
          </a:p>
        </p:txBody>
      </p:sp>
      <p:graphicFrame>
        <p:nvGraphicFramePr>
          <p:cNvPr id="3076" name="Object 15"/>
          <p:cNvGraphicFramePr>
            <a:graphicFrameLocks noChangeAspect="1"/>
          </p:cNvGraphicFramePr>
          <p:nvPr/>
        </p:nvGraphicFramePr>
        <p:xfrm>
          <a:off x="2949524" y="6018212"/>
          <a:ext cx="2765476" cy="534988"/>
        </p:xfrm>
        <a:graphic>
          <a:graphicData uri="http://schemas.openxmlformats.org/presentationml/2006/ole">
            <mc:AlternateContent xmlns:mc="http://schemas.openxmlformats.org/markup-compatibility/2006">
              <mc:Choice xmlns:v="urn:schemas-microsoft-com:vml" Requires="v">
                <p:oleObj spid="_x0000_s3128" name="Equation" r:id="rId8" imgW="1333500" imgH="254000" progId="Equation.3">
                  <p:embed/>
                </p:oleObj>
              </mc:Choice>
              <mc:Fallback>
                <p:oleObj name="Equation" r:id="rId8" imgW="1333500" imgH="254000" progId="Equation.3">
                  <p:embed/>
                  <p:pic>
                    <p:nvPicPr>
                      <p:cNvPr id="0" name="Picture 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49524" y="6018212"/>
                        <a:ext cx="2765476"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4" name="Rectangle 21"/>
          <p:cNvSpPr>
            <a:spLocks noChangeArrowheads="1"/>
          </p:cNvSpPr>
          <p:nvPr/>
        </p:nvSpPr>
        <p:spPr bwMode="auto">
          <a:xfrm>
            <a:off x="1066800" y="2209800"/>
            <a:ext cx="7400925" cy="381000"/>
          </a:xfrm>
          <a:prstGeom prst="rect">
            <a:avLst/>
          </a:prstGeom>
          <a:noFill/>
          <a:ln w="9525">
            <a:noFill/>
            <a:miter lim="800000"/>
            <a:headEnd/>
            <a:tailEnd/>
          </a:ln>
        </p:spPr>
        <p:txBody>
          <a:bodyPr wrap="none" anchor="ctr">
            <a:spAutoFit/>
          </a:bodyPr>
          <a:lstStyle/>
          <a:p>
            <a:pPr algn="l" eaLnBrk="0" hangingPunct="0"/>
            <a:r>
              <a:rPr lang="en-US" sz="1900" dirty="0"/>
              <a:t>How does one write a first order differential equation in the form of</a:t>
            </a:r>
          </a:p>
        </p:txBody>
      </p:sp>
      <p:graphicFrame>
        <p:nvGraphicFramePr>
          <p:cNvPr id="3077" name="Object 22"/>
          <p:cNvGraphicFramePr>
            <a:graphicFrameLocks noChangeAspect="1"/>
          </p:cNvGraphicFramePr>
          <p:nvPr/>
        </p:nvGraphicFramePr>
        <p:xfrm>
          <a:off x="3581400" y="2590800"/>
          <a:ext cx="1447800" cy="709005"/>
        </p:xfrm>
        <a:graphic>
          <a:graphicData uri="http://schemas.openxmlformats.org/presentationml/2006/ole">
            <mc:AlternateContent xmlns:mc="http://schemas.openxmlformats.org/markup-compatibility/2006">
              <mc:Choice xmlns:v="urn:schemas-microsoft-com:vml" Requires="v">
                <p:oleObj spid="_x0000_s3129" name="Equation" r:id="rId10" imgW="799753" imgH="393529" progId="Equation.3">
                  <p:embed/>
                </p:oleObj>
              </mc:Choice>
              <mc:Fallback>
                <p:oleObj name="Equation" r:id="rId10" imgW="799753" imgH="393529" progId="Equation.3">
                  <p:embed/>
                  <p:pic>
                    <p:nvPicPr>
                      <p:cNvPr id="0" name="Picture 4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1400" y="2590800"/>
                        <a:ext cx="1447800" cy="7090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a:xfrm>
            <a:off x="457200" y="609600"/>
            <a:ext cx="8458200" cy="685800"/>
          </a:xfrm>
        </p:spPr>
        <p:txBody>
          <a:bodyPr>
            <a:normAutofit fontScale="90000"/>
          </a:bodyPr>
          <a:lstStyle/>
          <a:p>
            <a:r>
              <a:rPr lang="en-US" dirty="0" smtClean="0">
                <a:cs typeface="Times New Roman" pitchFamily="18" charset="0"/>
              </a:rPr>
              <a:t>Example</a:t>
            </a:r>
          </a:p>
        </p:txBody>
      </p:sp>
      <p:sp>
        <p:nvSpPr>
          <p:cNvPr id="12" name="Footer Placeholder 11"/>
          <p:cNvSpPr>
            <a:spLocks noGrp="1"/>
          </p:cNvSpPr>
          <p:nvPr>
            <p:ph type="ftr" sz="quarter" idx="11"/>
          </p:nvPr>
        </p:nvSpPr>
        <p:spPr/>
        <p:txBody>
          <a:bodyPr/>
          <a:lstStyle/>
          <a:p>
            <a:pPr>
              <a:defRPr/>
            </a:pPr>
            <a:r>
              <a:rPr lang="en-US" dirty="0" smtClean="0">
                <a:solidFill>
                  <a:schemeClr val="tx2">
                    <a:lumMod val="75000"/>
                  </a:schemeClr>
                </a:solidFill>
              </a:rPr>
              <a:t> </a:t>
            </a:r>
            <a:endParaRPr lang="en-US" dirty="0">
              <a:solidFill>
                <a:schemeClr val="tx2">
                  <a:lumMod val="75000"/>
                </a:schemeClr>
              </a:solidFill>
            </a:endParaRPr>
          </a:p>
        </p:txBody>
      </p:sp>
      <p:sp>
        <p:nvSpPr>
          <p:cNvPr id="11" name="Slide Number Placeholder 10"/>
          <p:cNvSpPr>
            <a:spLocks noGrp="1"/>
          </p:cNvSpPr>
          <p:nvPr>
            <p:ph type="sldNum" sz="quarter" idx="12"/>
          </p:nvPr>
        </p:nvSpPr>
        <p:spPr/>
        <p:txBody>
          <a:bodyPr/>
          <a:lstStyle/>
          <a:p>
            <a:pPr>
              <a:defRPr/>
            </a:pPr>
            <a:fld id="{F81C6B26-1DF7-4202-87F6-AF12FD9F79C7}" type="slidenum">
              <a:rPr lang="en-US" smtClean="0"/>
              <a:pPr>
                <a:defRPr/>
              </a:pPr>
              <a:t>5</a:t>
            </a:fld>
            <a:endParaRPr lang="en-US"/>
          </a:p>
        </p:txBody>
      </p:sp>
      <p:sp>
        <p:nvSpPr>
          <p:cNvPr id="4104" name="Rectangle 6"/>
          <p:cNvSpPr>
            <a:spLocks noChangeArrowheads="1"/>
          </p:cNvSpPr>
          <p:nvPr/>
        </p:nvSpPr>
        <p:spPr bwMode="auto">
          <a:xfrm>
            <a:off x="381000" y="1447800"/>
            <a:ext cx="8305800" cy="1200329"/>
          </a:xfrm>
          <a:prstGeom prst="rect">
            <a:avLst/>
          </a:prstGeom>
          <a:noFill/>
          <a:ln w="9525">
            <a:noFill/>
            <a:miter lim="800000"/>
            <a:headEnd/>
            <a:tailEnd/>
          </a:ln>
        </p:spPr>
        <p:txBody>
          <a:bodyPr wrap="square" anchor="ctr">
            <a:spAutoFit/>
          </a:bodyPr>
          <a:lstStyle/>
          <a:p>
            <a:pPr algn="just" eaLnBrk="0" hangingPunct="0"/>
            <a:r>
              <a:rPr lang="en-US" sz="2000" dirty="0">
                <a:latin typeface="Times New Roman" pitchFamily="18" charset="0"/>
                <a:cs typeface="Times New Roman" pitchFamily="18" charset="0"/>
              </a:rPr>
              <a:t>A ball at 1200K is allowed to cool down in air at an ambient temperature of 300K.  Assuming heat is lost only due to radiation, the differential equation for the temperature of the ball is given by</a:t>
            </a:r>
            <a:r>
              <a:rPr lang="en-US" sz="1400" dirty="0">
                <a:latin typeface="Times New Roman" pitchFamily="18" charset="0"/>
                <a:cs typeface="Times New Roman" pitchFamily="18" charset="0"/>
              </a:rPr>
              <a:t> </a:t>
            </a:r>
            <a:endParaRPr lang="en-US" sz="1200" dirty="0">
              <a:latin typeface="Times New Roman" pitchFamily="18" charset="0"/>
            </a:endParaRPr>
          </a:p>
          <a:p>
            <a:pPr algn="just" eaLnBrk="0" hangingPunct="0"/>
            <a:r>
              <a:rPr lang="en-US" sz="1200" dirty="0">
                <a:latin typeface="Times New Roman" pitchFamily="18" charset="0"/>
                <a:cs typeface="Times New Roman" pitchFamily="18" charset="0"/>
              </a:rPr>
              <a:t>	</a:t>
            </a:r>
            <a:endParaRPr lang="en-US" dirty="0">
              <a:latin typeface="Times New Roman" pitchFamily="18" charset="0"/>
            </a:endParaRPr>
          </a:p>
        </p:txBody>
      </p:sp>
      <p:graphicFrame>
        <p:nvGraphicFramePr>
          <p:cNvPr id="4098" name="Object 5"/>
          <p:cNvGraphicFramePr>
            <a:graphicFrameLocks noChangeAspect="1"/>
          </p:cNvGraphicFramePr>
          <p:nvPr/>
        </p:nvGraphicFramePr>
        <p:xfrm>
          <a:off x="1341719" y="2667000"/>
          <a:ext cx="6278281" cy="784225"/>
        </p:xfrm>
        <a:graphic>
          <a:graphicData uri="http://schemas.openxmlformats.org/presentationml/2006/ole">
            <mc:AlternateContent xmlns:mc="http://schemas.openxmlformats.org/markup-compatibility/2006">
              <mc:Choice xmlns:v="urn:schemas-microsoft-com:vml" Requires="v">
                <p:oleObj spid="_x0000_s4137" name="Equation" r:id="rId4" imgW="3022600" imgH="393700" progId="Equation.3">
                  <p:embed/>
                </p:oleObj>
              </mc:Choice>
              <mc:Fallback>
                <p:oleObj name="Equation" r:id="rId4" imgW="3022600" imgH="393700" progId="Equation.3">
                  <p:embed/>
                  <p:pic>
                    <p:nvPicPr>
                      <p:cNvPr id="0" name="Picture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1719" y="2667000"/>
                        <a:ext cx="6278281"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5" name="Rectangle 7"/>
          <p:cNvSpPr>
            <a:spLocks noChangeArrowheads="1"/>
          </p:cNvSpPr>
          <p:nvPr/>
        </p:nvSpPr>
        <p:spPr bwMode="auto">
          <a:xfrm>
            <a:off x="381000" y="3733800"/>
            <a:ext cx="2349500" cy="641350"/>
          </a:xfrm>
          <a:prstGeom prst="rect">
            <a:avLst/>
          </a:prstGeom>
          <a:noFill/>
          <a:ln w="9525">
            <a:noFill/>
            <a:miter lim="800000"/>
            <a:headEnd/>
            <a:tailEnd/>
          </a:ln>
        </p:spPr>
        <p:txBody>
          <a:bodyPr wrap="none" anchor="ctr">
            <a:spAutoFit/>
          </a:bodyPr>
          <a:lstStyle/>
          <a:p>
            <a:pPr algn="just" eaLnBrk="0" hangingPunct="0"/>
            <a:r>
              <a:rPr lang="en-US" sz="1800" dirty="0">
                <a:latin typeface="Times New Roman" pitchFamily="18" charset="0"/>
                <a:cs typeface="Times New Roman" pitchFamily="18" charset="0"/>
              </a:rPr>
              <a:t>  </a:t>
            </a:r>
            <a:endParaRPr lang="en-US" sz="1800" dirty="0">
              <a:latin typeface="Times New Roman" pitchFamily="18" charset="0"/>
            </a:endParaRPr>
          </a:p>
          <a:p>
            <a:pPr algn="just" eaLnBrk="0" hangingPunct="0"/>
            <a:r>
              <a:rPr lang="en-US" sz="1800" dirty="0">
                <a:latin typeface="Times New Roman" pitchFamily="18" charset="0"/>
                <a:cs typeface="Times New Roman" pitchFamily="18" charset="0"/>
              </a:rPr>
              <a:t>Find the temperature at</a:t>
            </a:r>
            <a:r>
              <a:rPr lang="en-US" sz="1200" dirty="0">
                <a:latin typeface="Times New Roman" pitchFamily="18" charset="0"/>
                <a:cs typeface="Times New Roman" pitchFamily="18" charset="0"/>
              </a:rPr>
              <a:t> </a:t>
            </a:r>
            <a:endParaRPr lang="en-US" dirty="0">
              <a:latin typeface="Times New Roman" pitchFamily="18" charset="0"/>
            </a:endParaRPr>
          </a:p>
        </p:txBody>
      </p:sp>
      <p:graphicFrame>
        <p:nvGraphicFramePr>
          <p:cNvPr id="4099" name="Object 4"/>
          <p:cNvGraphicFramePr>
            <a:graphicFrameLocks noChangeAspect="1"/>
          </p:cNvGraphicFramePr>
          <p:nvPr/>
        </p:nvGraphicFramePr>
        <p:xfrm>
          <a:off x="2819400" y="4038600"/>
          <a:ext cx="762000" cy="284163"/>
        </p:xfrm>
        <a:graphic>
          <a:graphicData uri="http://schemas.openxmlformats.org/presentationml/2006/ole">
            <mc:AlternateContent xmlns:mc="http://schemas.openxmlformats.org/markup-compatibility/2006">
              <mc:Choice xmlns:v="urn:schemas-microsoft-com:vml" Requires="v">
                <p:oleObj spid="_x0000_s4138" name="Equation" r:id="rId6" imgW="482181" imgH="177646" progId="Equation.3">
                  <p:embed/>
                </p:oleObj>
              </mc:Choice>
              <mc:Fallback>
                <p:oleObj name="Equation" r:id="rId6" imgW="482181" imgH="177646" progId="Equation.3">
                  <p:embed/>
                  <p:pic>
                    <p:nvPicPr>
                      <p:cNvPr id="0" name="Picture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4038600"/>
                        <a:ext cx="762000" cy="28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 name="Rectangle 8"/>
          <p:cNvSpPr>
            <a:spLocks noChangeArrowheads="1"/>
          </p:cNvSpPr>
          <p:nvPr/>
        </p:nvSpPr>
        <p:spPr bwMode="auto">
          <a:xfrm>
            <a:off x="3581400" y="3985550"/>
            <a:ext cx="5149850" cy="366713"/>
          </a:xfrm>
          <a:prstGeom prst="rect">
            <a:avLst/>
          </a:prstGeom>
          <a:noFill/>
          <a:ln w="9525">
            <a:noFill/>
            <a:miter lim="800000"/>
            <a:headEnd/>
            <a:tailEnd/>
          </a:ln>
        </p:spPr>
        <p:txBody>
          <a:bodyPr wrap="none" anchor="ctr">
            <a:spAutoFit/>
          </a:bodyPr>
          <a:lstStyle/>
          <a:p>
            <a:pPr algn="just" eaLnBrk="0" hangingPunct="0"/>
            <a:r>
              <a:rPr lang="en-US" sz="1800">
                <a:latin typeface="Times New Roman" pitchFamily="18" charset="0"/>
                <a:cs typeface="Times New Roman" pitchFamily="18" charset="0"/>
              </a:rPr>
              <a:t>seconds using Euler’s method.  Assume a step size of</a:t>
            </a:r>
            <a:r>
              <a:rPr lang="en-US" sz="1200">
                <a:latin typeface="Times New Roman" pitchFamily="18" charset="0"/>
                <a:cs typeface="Times New Roman" pitchFamily="18" charset="0"/>
              </a:rPr>
              <a:t>  </a:t>
            </a:r>
            <a:endParaRPr lang="en-US">
              <a:latin typeface="Times New Roman" pitchFamily="18" charset="0"/>
            </a:endParaRPr>
          </a:p>
        </p:txBody>
      </p:sp>
      <p:graphicFrame>
        <p:nvGraphicFramePr>
          <p:cNvPr id="4100" name="Object 3"/>
          <p:cNvGraphicFramePr>
            <a:graphicFrameLocks noChangeAspect="1"/>
          </p:cNvGraphicFramePr>
          <p:nvPr/>
        </p:nvGraphicFramePr>
        <p:xfrm>
          <a:off x="457200" y="4495800"/>
          <a:ext cx="838200" cy="300038"/>
        </p:xfrm>
        <a:graphic>
          <a:graphicData uri="http://schemas.openxmlformats.org/presentationml/2006/ole">
            <mc:AlternateContent xmlns:mc="http://schemas.openxmlformats.org/markup-compatibility/2006">
              <mc:Choice xmlns:v="urn:schemas-microsoft-com:vml" Requires="v">
                <p:oleObj spid="_x0000_s4139" name="Equation" r:id="rId8" imgW="507780" imgH="177723" progId="Equation.3">
                  <p:embed/>
                </p:oleObj>
              </mc:Choice>
              <mc:Fallback>
                <p:oleObj name="Equation" r:id="rId8" imgW="507780" imgH="177723" progId="Equation.3">
                  <p:embed/>
                  <p:pic>
                    <p:nvPicPr>
                      <p:cNvPr id="0" name="Picture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4495800"/>
                        <a:ext cx="838200" cy="3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7" name="Rectangle 9"/>
          <p:cNvSpPr>
            <a:spLocks noChangeArrowheads="1"/>
          </p:cNvSpPr>
          <p:nvPr/>
        </p:nvSpPr>
        <p:spPr bwMode="auto">
          <a:xfrm>
            <a:off x="1295400" y="4431175"/>
            <a:ext cx="1003300" cy="366713"/>
          </a:xfrm>
          <a:prstGeom prst="rect">
            <a:avLst/>
          </a:prstGeom>
          <a:noFill/>
          <a:ln w="9525">
            <a:noFill/>
            <a:miter lim="800000"/>
            <a:headEnd/>
            <a:tailEnd/>
          </a:ln>
        </p:spPr>
        <p:txBody>
          <a:bodyPr wrap="none" anchor="ctr">
            <a:spAutoFit/>
          </a:bodyPr>
          <a:lstStyle/>
          <a:p>
            <a:pPr algn="just" eaLnBrk="0" hangingPunct="0"/>
            <a:r>
              <a:rPr lang="en-US" sz="1200" dirty="0">
                <a:latin typeface="Times New Roman" pitchFamily="18" charset="0"/>
                <a:cs typeface="Times New Roman" pitchFamily="18" charset="0"/>
              </a:rPr>
              <a:t> </a:t>
            </a:r>
            <a:r>
              <a:rPr lang="en-US" sz="1800" dirty="0">
                <a:latin typeface="Times New Roman" pitchFamily="18" charset="0"/>
                <a:cs typeface="Times New Roman" pitchFamily="18" charset="0"/>
              </a:rPr>
              <a:t>seconds.</a:t>
            </a:r>
            <a:endParaRPr lang="en-US" sz="1800" dirty="0">
              <a:latin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30" name="Rectangle 2"/>
          <p:cNvSpPr>
            <a:spLocks noGrp="1" noChangeArrowheads="1"/>
          </p:cNvSpPr>
          <p:nvPr>
            <p:ph type="title"/>
          </p:nvPr>
        </p:nvSpPr>
        <p:spPr/>
        <p:txBody>
          <a:bodyPr/>
          <a:lstStyle/>
          <a:p>
            <a:r>
              <a:rPr lang="en-US" smtClean="0">
                <a:cs typeface="Times New Roman" pitchFamily="18" charset="0"/>
              </a:rPr>
              <a:t>Solution</a:t>
            </a:r>
          </a:p>
        </p:txBody>
      </p:sp>
      <p:sp>
        <p:nvSpPr>
          <p:cNvPr id="13" name="Footer Placeholder 12"/>
          <p:cNvSpPr>
            <a:spLocks noGrp="1"/>
          </p:cNvSpPr>
          <p:nvPr>
            <p:ph type="ftr" sz="quarter" idx="11"/>
          </p:nvPr>
        </p:nvSpPr>
        <p:spPr/>
        <p:txBody>
          <a:bodyPr/>
          <a:lstStyle/>
          <a:p>
            <a:pPr>
              <a:defRPr/>
            </a:pPr>
            <a:r>
              <a:rPr lang="en-US" dirty="0" smtClean="0">
                <a:solidFill>
                  <a:schemeClr val="tx2">
                    <a:lumMod val="75000"/>
                  </a:schemeClr>
                </a:solidFill>
              </a:rPr>
              <a:t> </a:t>
            </a:r>
            <a:endParaRPr lang="en-US" dirty="0">
              <a:solidFill>
                <a:schemeClr val="tx2">
                  <a:lumMod val="75000"/>
                </a:schemeClr>
              </a:solidFill>
            </a:endParaRPr>
          </a:p>
        </p:txBody>
      </p:sp>
      <p:sp>
        <p:nvSpPr>
          <p:cNvPr id="12" name="Slide Number Placeholder 11"/>
          <p:cNvSpPr>
            <a:spLocks noGrp="1"/>
          </p:cNvSpPr>
          <p:nvPr>
            <p:ph type="sldNum" sz="quarter" idx="12"/>
          </p:nvPr>
        </p:nvSpPr>
        <p:spPr/>
        <p:txBody>
          <a:bodyPr/>
          <a:lstStyle/>
          <a:p>
            <a:pPr>
              <a:defRPr/>
            </a:pPr>
            <a:fld id="{F81C6B26-1DF7-4202-87F6-AF12FD9F79C7}" type="slidenum">
              <a:rPr lang="en-US" smtClean="0"/>
              <a:pPr>
                <a:defRPr/>
              </a:pPr>
              <a:t>6</a:t>
            </a:fld>
            <a:endParaRPr lang="en-US"/>
          </a:p>
        </p:txBody>
      </p:sp>
      <p:graphicFrame>
        <p:nvGraphicFramePr>
          <p:cNvPr id="5122" name="Object 52"/>
          <p:cNvGraphicFramePr>
            <a:graphicFrameLocks noChangeAspect="1"/>
          </p:cNvGraphicFramePr>
          <p:nvPr/>
        </p:nvGraphicFramePr>
        <p:xfrm>
          <a:off x="1371600" y="3449638"/>
          <a:ext cx="5181600" cy="2189162"/>
        </p:xfrm>
        <a:graphic>
          <a:graphicData uri="http://schemas.openxmlformats.org/presentationml/2006/ole">
            <mc:AlternateContent xmlns:mc="http://schemas.openxmlformats.org/markup-compatibility/2006">
              <mc:Choice xmlns:v="urn:schemas-microsoft-com:vml" Requires="v">
                <p:oleObj spid="_x0000_s5200" name="Equation" r:id="rId4" imgW="3098800" imgH="1346200" progId="Equation.3">
                  <p:embed/>
                </p:oleObj>
              </mc:Choice>
              <mc:Fallback>
                <p:oleObj name="Equation" r:id="rId4" imgW="3098800" imgH="1346200" progId="Equation.3">
                  <p:embed/>
                  <p:pic>
                    <p:nvPicPr>
                      <p:cNvPr id="0" name="Picture 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3449638"/>
                        <a:ext cx="5181600" cy="2189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1" name="Rectangle 55"/>
          <p:cNvSpPr>
            <a:spLocks noChangeArrowheads="1"/>
          </p:cNvSpPr>
          <p:nvPr/>
        </p:nvSpPr>
        <p:spPr bwMode="auto">
          <a:xfrm>
            <a:off x="838200" y="1736725"/>
            <a:ext cx="1289050" cy="396875"/>
          </a:xfrm>
          <a:prstGeom prst="rect">
            <a:avLst/>
          </a:prstGeom>
          <a:noFill/>
          <a:ln w="9525">
            <a:noFill/>
            <a:miter lim="800000"/>
            <a:headEnd/>
            <a:tailEnd/>
          </a:ln>
        </p:spPr>
        <p:txBody>
          <a:bodyPr wrap="none" anchor="ctr">
            <a:spAutoFit/>
          </a:bodyPr>
          <a:lstStyle/>
          <a:p>
            <a:pPr algn="just" eaLnBrk="0" hangingPunct="0"/>
            <a:r>
              <a:rPr lang="en-US" sz="2000">
                <a:latin typeface="Times New Roman" pitchFamily="18" charset="0"/>
                <a:cs typeface="Times New Roman" pitchFamily="18" charset="0"/>
              </a:rPr>
              <a:t>Step 1:</a:t>
            </a:r>
            <a:r>
              <a:rPr lang="en-US" sz="1200">
                <a:latin typeface="Times New Roman" pitchFamily="18" charset="0"/>
                <a:cs typeface="Times New Roman" pitchFamily="18" charset="0"/>
              </a:rPr>
              <a:t>	     </a:t>
            </a:r>
            <a:endParaRPr lang="en-US">
              <a:latin typeface="Times New Roman" pitchFamily="18" charset="0"/>
            </a:endParaRPr>
          </a:p>
        </p:txBody>
      </p:sp>
      <p:graphicFrame>
        <p:nvGraphicFramePr>
          <p:cNvPr id="5123" name="Object 47"/>
          <p:cNvGraphicFramePr>
            <a:graphicFrameLocks noChangeAspect="1"/>
          </p:cNvGraphicFramePr>
          <p:nvPr/>
        </p:nvGraphicFramePr>
        <p:xfrm>
          <a:off x="838200" y="5622925"/>
          <a:ext cx="311150" cy="447675"/>
        </p:xfrm>
        <a:graphic>
          <a:graphicData uri="http://schemas.openxmlformats.org/presentationml/2006/ole">
            <mc:AlternateContent xmlns:mc="http://schemas.openxmlformats.org/markup-compatibility/2006">
              <mc:Choice xmlns:v="urn:schemas-microsoft-com:vml" Requires="v">
                <p:oleObj spid="_x0000_s5201" name="Equation" r:id="rId6" imgW="152268" imgH="215713" progId="Equation.3">
                  <p:embed/>
                </p:oleObj>
              </mc:Choice>
              <mc:Fallback>
                <p:oleObj name="Equation" r:id="rId6" imgW="152268" imgH="215713" progId="Equation.3">
                  <p:embed/>
                  <p:pic>
                    <p:nvPicPr>
                      <p:cNvPr id="0" name="Picture 6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5622925"/>
                        <a:ext cx="31115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2" name="Rectangle 59"/>
          <p:cNvSpPr>
            <a:spLocks noChangeArrowheads="1"/>
          </p:cNvSpPr>
          <p:nvPr/>
        </p:nvSpPr>
        <p:spPr bwMode="auto">
          <a:xfrm>
            <a:off x="1143000" y="5622925"/>
            <a:ext cx="3282950" cy="549275"/>
          </a:xfrm>
          <a:prstGeom prst="rect">
            <a:avLst/>
          </a:prstGeom>
          <a:noFill/>
          <a:ln w="9525">
            <a:noFill/>
            <a:miter lim="800000"/>
            <a:headEnd/>
            <a:tailEnd/>
          </a:ln>
        </p:spPr>
        <p:txBody>
          <a:bodyPr wrap="none" anchor="ctr">
            <a:spAutoFit/>
          </a:bodyPr>
          <a:lstStyle/>
          <a:p>
            <a:pPr algn="just" eaLnBrk="0" hangingPunct="0"/>
            <a:r>
              <a:rPr lang="en-US" sz="1200">
                <a:latin typeface="Times New Roman" pitchFamily="18" charset="0"/>
                <a:cs typeface="Times New Roman" pitchFamily="18" charset="0"/>
              </a:rPr>
              <a:t> </a:t>
            </a:r>
            <a:r>
              <a:rPr lang="en-US" sz="1800">
                <a:latin typeface="Times New Roman" pitchFamily="18" charset="0"/>
                <a:cs typeface="Times New Roman" pitchFamily="18" charset="0"/>
              </a:rPr>
              <a:t>is the approximate temperature at</a:t>
            </a:r>
            <a:endParaRPr lang="en-US" sz="1800">
              <a:latin typeface="Times New Roman" pitchFamily="18" charset="0"/>
            </a:endParaRPr>
          </a:p>
          <a:p>
            <a:pPr algn="just" eaLnBrk="0" hangingPunct="0"/>
            <a:r>
              <a:rPr lang="en-US" sz="1200">
                <a:latin typeface="Times New Roman" pitchFamily="18" charset="0"/>
                <a:cs typeface="Times New Roman" pitchFamily="18" charset="0"/>
              </a:rPr>
              <a:t>	</a:t>
            </a:r>
            <a:endParaRPr lang="en-US">
              <a:latin typeface="Times New Roman" pitchFamily="18" charset="0"/>
            </a:endParaRPr>
          </a:p>
        </p:txBody>
      </p:sp>
      <p:graphicFrame>
        <p:nvGraphicFramePr>
          <p:cNvPr id="5124" name="Object 46"/>
          <p:cNvGraphicFramePr>
            <a:graphicFrameLocks noChangeAspect="1"/>
          </p:cNvGraphicFramePr>
          <p:nvPr/>
        </p:nvGraphicFramePr>
        <p:xfrm>
          <a:off x="4437925" y="5641775"/>
          <a:ext cx="2825750" cy="360363"/>
        </p:xfrm>
        <a:graphic>
          <a:graphicData uri="http://schemas.openxmlformats.org/presentationml/2006/ole">
            <mc:AlternateContent xmlns:mc="http://schemas.openxmlformats.org/markup-compatibility/2006">
              <mc:Choice xmlns:v="urn:schemas-microsoft-com:vml" Requires="v">
                <p:oleObj spid="_x0000_s5202" name="Equation" r:id="rId8" imgW="1778000" imgH="228600" progId="Equation.3">
                  <p:embed/>
                </p:oleObj>
              </mc:Choice>
              <mc:Fallback>
                <p:oleObj name="Equation" r:id="rId8" imgW="1778000" imgH="228600" progId="Equation.3">
                  <p:embed/>
                  <p:pic>
                    <p:nvPicPr>
                      <p:cNvPr id="0" name="Picture 6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37925" y="5641775"/>
                        <a:ext cx="282575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43"/>
          <p:cNvGraphicFramePr>
            <a:graphicFrameLocks noChangeAspect="1"/>
          </p:cNvGraphicFramePr>
          <p:nvPr/>
        </p:nvGraphicFramePr>
        <p:xfrm>
          <a:off x="2819400" y="6019800"/>
          <a:ext cx="2438400" cy="379413"/>
        </p:xfrm>
        <a:graphic>
          <a:graphicData uri="http://schemas.openxmlformats.org/presentationml/2006/ole">
            <mc:AlternateContent xmlns:mc="http://schemas.openxmlformats.org/markup-compatibility/2006">
              <mc:Choice xmlns:v="urn:schemas-microsoft-com:vml" Requires="v">
                <p:oleObj spid="_x0000_s5203" name="Equation" r:id="rId10" imgW="1409088" imgH="215806" progId="Equation.3">
                  <p:embed/>
                </p:oleObj>
              </mc:Choice>
              <mc:Fallback>
                <p:oleObj name="Equation" r:id="rId10" imgW="1409088" imgH="215806" progId="Equation.3">
                  <p:embed/>
                  <p:pic>
                    <p:nvPicPr>
                      <p:cNvPr id="0" name="Picture 6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19400" y="6019800"/>
                        <a:ext cx="2438400"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6" name="Object 63"/>
          <p:cNvGraphicFramePr>
            <a:graphicFrameLocks noChangeAspect="1"/>
          </p:cNvGraphicFramePr>
          <p:nvPr/>
        </p:nvGraphicFramePr>
        <p:xfrm>
          <a:off x="1371600" y="2211388"/>
          <a:ext cx="3733800" cy="684212"/>
        </p:xfrm>
        <a:graphic>
          <a:graphicData uri="http://schemas.openxmlformats.org/presentationml/2006/ole">
            <mc:AlternateContent xmlns:mc="http://schemas.openxmlformats.org/markup-compatibility/2006">
              <mc:Choice xmlns:v="urn:schemas-microsoft-com:vml" Requires="v">
                <p:oleObj spid="_x0000_s5204" name="Equation" r:id="rId12" imgW="2133600" imgH="393700" progId="Equation.3">
                  <p:embed/>
                </p:oleObj>
              </mc:Choice>
              <mc:Fallback>
                <p:oleObj name="Equation" r:id="rId12" imgW="2133600" imgH="393700" progId="Equation.3">
                  <p:embed/>
                  <p:pic>
                    <p:nvPicPr>
                      <p:cNvPr id="0" name="Picture 6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71600" y="2211388"/>
                        <a:ext cx="3733800" cy="684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7" name="Object 64"/>
          <p:cNvGraphicFramePr>
            <a:graphicFrameLocks noChangeAspect="1"/>
          </p:cNvGraphicFramePr>
          <p:nvPr/>
        </p:nvGraphicFramePr>
        <p:xfrm>
          <a:off x="1371600" y="2976563"/>
          <a:ext cx="3822700" cy="376237"/>
        </p:xfrm>
        <a:graphic>
          <a:graphicData uri="http://schemas.openxmlformats.org/presentationml/2006/ole">
            <mc:AlternateContent xmlns:mc="http://schemas.openxmlformats.org/markup-compatibility/2006">
              <mc:Choice xmlns:v="urn:schemas-microsoft-com:vml" Requires="v">
                <p:oleObj spid="_x0000_s5205" name="Equation" r:id="rId14" imgW="2324100" imgH="228600" progId="Equation.3">
                  <p:embed/>
                </p:oleObj>
              </mc:Choice>
              <mc:Fallback>
                <p:oleObj name="Equation" r:id="rId14" imgW="2324100" imgH="228600" progId="Equation.3">
                  <p:embed/>
                  <p:pic>
                    <p:nvPicPr>
                      <p:cNvPr id="0" name="Picture 6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71600" y="2976563"/>
                        <a:ext cx="3822700" cy="376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53" name="Rectangle 2"/>
          <p:cNvSpPr>
            <a:spLocks noGrp="1" noChangeArrowheads="1"/>
          </p:cNvSpPr>
          <p:nvPr>
            <p:ph type="title"/>
          </p:nvPr>
        </p:nvSpPr>
        <p:spPr/>
        <p:txBody>
          <a:bodyPr/>
          <a:lstStyle/>
          <a:p>
            <a:r>
              <a:rPr lang="en-US" smtClean="0"/>
              <a:t>Solution Cont</a:t>
            </a:r>
          </a:p>
        </p:txBody>
      </p:sp>
      <p:sp>
        <p:nvSpPr>
          <p:cNvPr id="13" name="Footer Placeholder 12"/>
          <p:cNvSpPr>
            <a:spLocks noGrp="1"/>
          </p:cNvSpPr>
          <p:nvPr>
            <p:ph type="ftr" sz="quarter" idx="11"/>
          </p:nvPr>
        </p:nvSpPr>
        <p:spPr/>
        <p:txBody>
          <a:bodyPr/>
          <a:lstStyle/>
          <a:p>
            <a:pPr>
              <a:defRPr/>
            </a:pPr>
            <a:r>
              <a:rPr lang="en-US" dirty="0" smtClean="0">
                <a:solidFill>
                  <a:schemeClr val="tx2">
                    <a:lumMod val="75000"/>
                  </a:schemeClr>
                </a:solidFill>
              </a:rPr>
              <a:t> </a:t>
            </a:r>
            <a:endParaRPr lang="en-US" dirty="0">
              <a:solidFill>
                <a:schemeClr val="tx2">
                  <a:lumMod val="75000"/>
                </a:schemeClr>
              </a:solidFill>
            </a:endParaRPr>
          </a:p>
        </p:txBody>
      </p:sp>
      <p:sp>
        <p:nvSpPr>
          <p:cNvPr id="12" name="Slide Number Placeholder 11"/>
          <p:cNvSpPr>
            <a:spLocks noGrp="1"/>
          </p:cNvSpPr>
          <p:nvPr>
            <p:ph type="sldNum" sz="quarter" idx="12"/>
          </p:nvPr>
        </p:nvSpPr>
        <p:spPr/>
        <p:txBody>
          <a:bodyPr/>
          <a:lstStyle/>
          <a:p>
            <a:pPr>
              <a:defRPr/>
            </a:pPr>
            <a:fld id="{2E4930C7-7CEC-4F27-8BBB-9D10DC5231F7}" type="slidenum">
              <a:rPr lang="en-US" smtClean="0"/>
              <a:pPr>
                <a:defRPr/>
              </a:pPr>
              <a:t>7</a:t>
            </a:fld>
            <a:endParaRPr lang="en-US"/>
          </a:p>
        </p:txBody>
      </p:sp>
      <p:sp>
        <p:nvSpPr>
          <p:cNvPr id="6154" name="Rectangle 32"/>
          <p:cNvSpPr>
            <a:spLocks noChangeArrowheads="1"/>
          </p:cNvSpPr>
          <p:nvPr/>
        </p:nvSpPr>
        <p:spPr bwMode="auto">
          <a:xfrm>
            <a:off x="1752600" y="2133600"/>
            <a:ext cx="558800" cy="366713"/>
          </a:xfrm>
          <a:prstGeom prst="rect">
            <a:avLst/>
          </a:prstGeom>
          <a:noFill/>
          <a:ln w="9525">
            <a:noFill/>
            <a:miter lim="800000"/>
            <a:headEnd/>
            <a:tailEnd/>
          </a:ln>
        </p:spPr>
        <p:txBody>
          <a:bodyPr wrap="none" anchor="ctr">
            <a:spAutoFit/>
          </a:bodyPr>
          <a:lstStyle/>
          <a:p>
            <a:pPr algn="just" eaLnBrk="0" hangingPunct="0"/>
            <a:r>
              <a:rPr lang="en-US" sz="1800" dirty="0">
                <a:latin typeface="Times New Roman" pitchFamily="18" charset="0"/>
                <a:cs typeface="Times New Roman" pitchFamily="18" charset="0"/>
              </a:rPr>
              <a:t>For </a:t>
            </a:r>
            <a:endParaRPr lang="en-US" sz="1800" dirty="0">
              <a:latin typeface="Times New Roman" pitchFamily="18" charset="0"/>
            </a:endParaRPr>
          </a:p>
        </p:txBody>
      </p:sp>
      <p:graphicFrame>
        <p:nvGraphicFramePr>
          <p:cNvPr id="6146" name="Object 31"/>
          <p:cNvGraphicFramePr>
            <a:graphicFrameLocks noChangeAspect="1"/>
          </p:cNvGraphicFramePr>
          <p:nvPr/>
        </p:nvGraphicFramePr>
        <p:xfrm>
          <a:off x="2362199" y="2133600"/>
          <a:ext cx="3121269" cy="381000"/>
        </p:xfrm>
        <a:graphic>
          <a:graphicData uri="http://schemas.openxmlformats.org/presentationml/2006/ole">
            <mc:AlternateContent xmlns:mc="http://schemas.openxmlformats.org/markup-compatibility/2006">
              <mc:Choice xmlns:v="urn:schemas-microsoft-com:vml" Requires="v">
                <p:oleObj spid="_x0000_s6211" name="Equation" r:id="rId4" imgW="1803400" imgH="215900" progId="Equation.3">
                  <p:embed/>
                </p:oleObj>
              </mc:Choice>
              <mc:Fallback>
                <p:oleObj name="Equation" r:id="rId4" imgW="1803400" imgH="215900" progId="Equation.3">
                  <p:embed/>
                  <p:pic>
                    <p:nvPicPr>
                      <p:cNvPr id="0" name="Picture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199" y="2133600"/>
                        <a:ext cx="3121269"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28"/>
          <p:cNvGraphicFramePr>
            <a:graphicFrameLocks noChangeAspect="1"/>
          </p:cNvGraphicFramePr>
          <p:nvPr/>
        </p:nvGraphicFramePr>
        <p:xfrm>
          <a:off x="1828800" y="2667000"/>
          <a:ext cx="5880652" cy="1905000"/>
        </p:xfrm>
        <a:graphic>
          <a:graphicData uri="http://schemas.openxmlformats.org/presentationml/2006/ole">
            <mc:AlternateContent xmlns:mc="http://schemas.openxmlformats.org/markup-compatibility/2006">
              <mc:Choice xmlns:v="urn:schemas-microsoft-com:vml" Requires="v">
                <p:oleObj spid="_x0000_s6212" name="Equation" r:id="rId6" imgW="3251200" imgH="1117600" progId="Equation.3">
                  <p:embed/>
                </p:oleObj>
              </mc:Choice>
              <mc:Fallback>
                <p:oleObj name="Equation" r:id="rId6" imgW="3251200" imgH="1117600" progId="Equation.3">
                  <p:embed/>
                  <p:pic>
                    <p:nvPicPr>
                      <p:cNvPr id="0" name="Picture 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2667000"/>
                        <a:ext cx="5880652"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5" name="Rectangle 36"/>
          <p:cNvSpPr>
            <a:spLocks noChangeArrowheads="1"/>
          </p:cNvSpPr>
          <p:nvPr/>
        </p:nvSpPr>
        <p:spPr bwMode="auto">
          <a:xfrm>
            <a:off x="609600" y="2133600"/>
            <a:ext cx="1128713" cy="396875"/>
          </a:xfrm>
          <a:prstGeom prst="rect">
            <a:avLst/>
          </a:prstGeom>
          <a:noFill/>
          <a:ln w="9525">
            <a:noFill/>
            <a:miter lim="800000"/>
            <a:headEnd/>
            <a:tailEnd/>
          </a:ln>
        </p:spPr>
        <p:txBody>
          <a:bodyPr wrap="none" anchor="ctr">
            <a:spAutoFit/>
          </a:bodyPr>
          <a:lstStyle/>
          <a:p>
            <a:pPr algn="just" eaLnBrk="0" hangingPunct="0"/>
            <a:r>
              <a:rPr lang="en-US" sz="2000" b="1">
                <a:latin typeface="Times New Roman" pitchFamily="18" charset="0"/>
                <a:cs typeface="Times New Roman" pitchFamily="18" charset="0"/>
              </a:rPr>
              <a:t>Step 2:</a:t>
            </a:r>
            <a:r>
              <a:rPr lang="en-US" sz="1200">
                <a:latin typeface="Times New Roman" pitchFamily="18" charset="0"/>
                <a:cs typeface="Times New Roman" pitchFamily="18" charset="0"/>
              </a:rPr>
              <a:t>     </a:t>
            </a:r>
            <a:endParaRPr lang="en-US">
              <a:latin typeface="Times New Roman" pitchFamily="18" charset="0"/>
            </a:endParaRPr>
          </a:p>
        </p:txBody>
      </p:sp>
      <p:graphicFrame>
        <p:nvGraphicFramePr>
          <p:cNvPr id="6148" name="Object 23"/>
          <p:cNvGraphicFramePr>
            <a:graphicFrameLocks noChangeAspect="1"/>
          </p:cNvGraphicFramePr>
          <p:nvPr/>
        </p:nvGraphicFramePr>
        <p:xfrm>
          <a:off x="914400" y="4770438"/>
          <a:ext cx="322263" cy="371475"/>
        </p:xfrm>
        <a:graphic>
          <a:graphicData uri="http://schemas.openxmlformats.org/presentationml/2006/ole">
            <mc:AlternateContent xmlns:mc="http://schemas.openxmlformats.org/markup-compatibility/2006">
              <mc:Choice xmlns:v="urn:schemas-microsoft-com:vml" Requires="v">
                <p:oleObj spid="_x0000_s6213" name="Equation" r:id="rId8" imgW="190335" imgH="215713" progId="Equation.3">
                  <p:embed/>
                </p:oleObj>
              </mc:Choice>
              <mc:Fallback>
                <p:oleObj name="Equation" r:id="rId8" imgW="190335" imgH="215713" progId="Equation.3">
                  <p:embed/>
                  <p:pic>
                    <p:nvPicPr>
                      <p:cNvPr id="0" name="Picture 5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 y="4770438"/>
                        <a:ext cx="322263"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6" name="Rectangle 41"/>
          <p:cNvSpPr>
            <a:spLocks noChangeArrowheads="1"/>
          </p:cNvSpPr>
          <p:nvPr/>
        </p:nvSpPr>
        <p:spPr bwMode="auto">
          <a:xfrm>
            <a:off x="1219200" y="4724400"/>
            <a:ext cx="3340100" cy="366713"/>
          </a:xfrm>
          <a:prstGeom prst="rect">
            <a:avLst/>
          </a:prstGeom>
          <a:noFill/>
          <a:ln w="9525">
            <a:noFill/>
            <a:miter lim="800000"/>
            <a:headEnd/>
            <a:tailEnd/>
          </a:ln>
        </p:spPr>
        <p:txBody>
          <a:bodyPr wrap="none" anchor="ctr">
            <a:spAutoFit/>
          </a:bodyPr>
          <a:lstStyle/>
          <a:p>
            <a:pPr algn="just" eaLnBrk="0" hangingPunct="0"/>
            <a:r>
              <a:rPr lang="en-US" sz="1200">
                <a:latin typeface="Times New Roman" pitchFamily="18" charset="0"/>
                <a:cs typeface="Times New Roman" pitchFamily="18" charset="0"/>
              </a:rPr>
              <a:t> </a:t>
            </a:r>
            <a:r>
              <a:rPr lang="en-US" sz="1800">
                <a:latin typeface="Times New Roman" pitchFamily="18" charset="0"/>
                <a:cs typeface="Times New Roman" pitchFamily="18" charset="0"/>
              </a:rPr>
              <a:t>is the approximate temperature at </a:t>
            </a:r>
            <a:endParaRPr lang="en-US" sz="1800">
              <a:latin typeface="Times New Roman" pitchFamily="18" charset="0"/>
            </a:endParaRPr>
          </a:p>
        </p:txBody>
      </p:sp>
      <p:graphicFrame>
        <p:nvGraphicFramePr>
          <p:cNvPr id="6149" name="Object 21"/>
          <p:cNvGraphicFramePr>
            <a:graphicFrameLocks noChangeAspect="1"/>
          </p:cNvGraphicFramePr>
          <p:nvPr/>
        </p:nvGraphicFramePr>
        <p:xfrm>
          <a:off x="4495800" y="4770438"/>
          <a:ext cx="2854325" cy="323850"/>
        </p:xfrm>
        <a:graphic>
          <a:graphicData uri="http://schemas.openxmlformats.org/presentationml/2006/ole">
            <mc:AlternateContent xmlns:mc="http://schemas.openxmlformats.org/markup-compatibility/2006">
              <mc:Choice xmlns:v="urn:schemas-microsoft-com:vml" Requires="v">
                <p:oleObj spid="_x0000_s6214" name="Equation" r:id="rId10" imgW="1930400" imgH="215900" progId="Equation.3">
                  <p:embed/>
                </p:oleObj>
              </mc:Choice>
              <mc:Fallback>
                <p:oleObj name="Equation" r:id="rId10" imgW="1930400" imgH="215900" progId="Equation.3">
                  <p:embed/>
                  <p:pic>
                    <p:nvPicPr>
                      <p:cNvPr id="0" name="Picture 5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95800" y="4770438"/>
                        <a:ext cx="2854325"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18"/>
          <p:cNvGraphicFramePr>
            <a:graphicFrameLocks noChangeAspect="1"/>
          </p:cNvGraphicFramePr>
          <p:nvPr/>
        </p:nvGraphicFramePr>
        <p:xfrm>
          <a:off x="2230438" y="5334000"/>
          <a:ext cx="2244725" cy="346075"/>
        </p:xfrm>
        <a:graphic>
          <a:graphicData uri="http://schemas.openxmlformats.org/presentationml/2006/ole">
            <mc:AlternateContent xmlns:mc="http://schemas.openxmlformats.org/markup-compatibility/2006">
              <mc:Choice xmlns:v="urn:schemas-microsoft-com:vml" Requires="v">
                <p:oleObj spid="_x0000_s6215" name="Equation" r:id="rId12" imgW="1422400" imgH="215900" progId="Equation.3">
                  <p:embed/>
                </p:oleObj>
              </mc:Choice>
              <mc:Fallback>
                <p:oleObj name="Equation" r:id="rId12" imgW="1422400" imgH="215900" progId="Equation.3">
                  <p:embed/>
                  <p:pic>
                    <p:nvPicPr>
                      <p:cNvPr id="0" name="Picture 5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30438" y="5334000"/>
                        <a:ext cx="2244725"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4" name="Rectangle 2"/>
          <p:cNvSpPr>
            <a:spLocks noGrp="1" noChangeArrowheads="1"/>
          </p:cNvSpPr>
          <p:nvPr>
            <p:ph type="title"/>
          </p:nvPr>
        </p:nvSpPr>
        <p:spPr/>
        <p:txBody>
          <a:bodyPr>
            <a:normAutofit/>
          </a:bodyPr>
          <a:lstStyle/>
          <a:p>
            <a:r>
              <a:rPr lang="en-US" sz="4000" smtClean="0">
                <a:cs typeface="Times New Roman" pitchFamily="18" charset="0"/>
              </a:rPr>
              <a:t>Solution Cont</a:t>
            </a:r>
          </a:p>
        </p:txBody>
      </p:sp>
      <p:sp>
        <p:nvSpPr>
          <p:cNvPr id="9" name="Footer Placeholder 8"/>
          <p:cNvSpPr>
            <a:spLocks noGrp="1"/>
          </p:cNvSpPr>
          <p:nvPr>
            <p:ph type="ftr" sz="quarter" idx="11"/>
          </p:nvPr>
        </p:nvSpPr>
        <p:spPr/>
        <p:txBody>
          <a:bodyPr/>
          <a:lstStyle/>
          <a:p>
            <a:pPr>
              <a:defRPr/>
            </a:pPr>
            <a:r>
              <a:rPr lang="en-US" dirty="0" smtClean="0">
                <a:solidFill>
                  <a:schemeClr val="tx2">
                    <a:lumMod val="75000"/>
                  </a:schemeClr>
                </a:solidFill>
              </a:rPr>
              <a:t> </a:t>
            </a:r>
            <a:endParaRPr lang="en-US" dirty="0">
              <a:solidFill>
                <a:schemeClr val="tx2">
                  <a:lumMod val="75000"/>
                </a:schemeClr>
              </a:solidFill>
            </a:endParaRPr>
          </a:p>
        </p:txBody>
      </p:sp>
      <p:sp>
        <p:nvSpPr>
          <p:cNvPr id="8" name="Slide Number Placeholder 7"/>
          <p:cNvSpPr>
            <a:spLocks noGrp="1"/>
          </p:cNvSpPr>
          <p:nvPr>
            <p:ph type="sldNum" sz="quarter" idx="12"/>
          </p:nvPr>
        </p:nvSpPr>
        <p:spPr/>
        <p:txBody>
          <a:bodyPr/>
          <a:lstStyle/>
          <a:p>
            <a:pPr>
              <a:defRPr/>
            </a:pPr>
            <a:fld id="{A1A433EE-BF6B-42A8-B1A5-79D41B084991}" type="slidenum">
              <a:rPr lang="en-US" smtClean="0"/>
              <a:pPr>
                <a:defRPr/>
              </a:pPr>
              <a:t>8</a:t>
            </a:fld>
            <a:endParaRPr lang="en-US"/>
          </a:p>
        </p:txBody>
      </p:sp>
      <p:sp>
        <p:nvSpPr>
          <p:cNvPr id="7175" name="Rectangle 19"/>
          <p:cNvSpPr>
            <a:spLocks noChangeArrowheads="1"/>
          </p:cNvSpPr>
          <p:nvPr/>
        </p:nvSpPr>
        <p:spPr bwMode="auto">
          <a:xfrm>
            <a:off x="152400" y="2209800"/>
            <a:ext cx="8458200" cy="669925"/>
          </a:xfrm>
          <a:prstGeom prst="rect">
            <a:avLst/>
          </a:prstGeom>
          <a:noFill/>
          <a:ln w="9525">
            <a:noFill/>
            <a:miter lim="800000"/>
            <a:headEnd/>
            <a:tailEnd/>
          </a:ln>
        </p:spPr>
        <p:txBody>
          <a:bodyPr anchor="ctr">
            <a:spAutoFit/>
          </a:bodyPr>
          <a:lstStyle/>
          <a:p>
            <a:pPr algn="just" eaLnBrk="0" hangingPunct="0"/>
            <a:r>
              <a:rPr lang="en-US" sz="1900" dirty="0"/>
              <a:t>The exact solution of the ordinary differential equation is given by the solution of a non-linear equation as</a:t>
            </a:r>
          </a:p>
        </p:txBody>
      </p:sp>
      <p:graphicFrame>
        <p:nvGraphicFramePr>
          <p:cNvPr id="7170" name="Object 20"/>
          <p:cNvGraphicFramePr>
            <a:graphicFrameLocks noChangeAspect="1"/>
          </p:cNvGraphicFramePr>
          <p:nvPr/>
        </p:nvGraphicFramePr>
        <p:xfrm>
          <a:off x="838200" y="3200400"/>
          <a:ext cx="7162800" cy="636587"/>
        </p:xfrm>
        <a:graphic>
          <a:graphicData uri="http://schemas.openxmlformats.org/presentationml/2006/ole">
            <mc:AlternateContent xmlns:mc="http://schemas.openxmlformats.org/markup-compatibility/2006">
              <mc:Choice xmlns:v="urn:schemas-microsoft-com:vml" Requires="v">
                <p:oleObj spid="_x0000_s7196" name="Equation" r:id="rId4" imgW="4394200" imgH="393700" progId="Equation.3">
                  <p:embed/>
                </p:oleObj>
              </mc:Choice>
              <mc:Fallback>
                <p:oleObj name="Equation" r:id="rId4" imgW="4394200" imgH="393700" progId="Equation.3">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200400"/>
                        <a:ext cx="7162800" cy="636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6" name="Rectangle 22"/>
          <p:cNvSpPr>
            <a:spLocks noChangeArrowheads="1"/>
          </p:cNvSpPr>
          <p:nvPr/>
        </p:nvSpPr>
        <p:spPr bwMode="auto">
          <a:xfrm>
            <a:off x="304800" y="4267200"/>
            <a:ext cx="6491288" cy="381000"/>
          </a:xfrm>
          <a:prstGeom prst="rect">
            <a:avLst/>
          </a:prstGeom>
          <a:noFill/>
          <a:ln w="9525">
            <a:noFill/>
            <a:miter lim="800000"/>
            <a:headEnd/>
            <a:tailEnd/>
          </a:ln>
        </p:spPr>
        <p:txBody>
          <a:bodyPr wrap="none" anchor="ctr">
            <a:spAutoFit/>
          </a:bodyPr>
          <a:lstStyle/>
          <a:p>
            <a:pPr algn="just" eaLnBrk="0" hangingPunct="0"/>
            <a:r>
              <a:rPr lang="en-US" sz="1900"/>
              <a:t>The solution to this nonlinear equation at t=480 seconds is</a:t>
            </a:r>
          </a:p>
        </p:txBody>
      </p:sp>
      <p:graphicFrame>
        <p:nvGraphicFramePr>
          <p:cNvPr id="7171" name="Object 23"/>
          <p:cNvGraphicFramePr>
            <a:graphicFrameLocks noChangeAspect="1"/>
          </p:cNvGraphicFramePr>
          <p:nvPr/>
        </p:nvGraphicFramePr>
        <p:xfrm>
          <a:off x="831850" y="5008563"/>
          <a:ext cx="1911350" cy="338137"/>
        </p:xfrm>
        <a:graphic>
          <a:graphicData uri="http://schemas.openxmlformats.org/presentationml/2006/ole">
            <mc:AlternateContent xmlns:mc="http://schemas.openxmlformats.org/markup-compatibility/2006">
              <mc:Choice xmlns:v="urn:schemas-microsoft-com:vml" Requires="v">
                <p:oleObj spid="_x0000_s7197" name="Equation" r:id="rId6" imgW="1167893" imgH="203112" progId="Equation.3">
                  <p:embed/>
                </p:oleObj>
              </mc:Choice>
              <mc:Fallback>
                <p:oleObj name="Equation" r:id="rId6" imgW="1167893" imgH="203112" progId="Equation.3">
                  <p:embed/>
                  <p:pic>
                    <p:nvPicPr>
                      <p:cNvPr id="0"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1850" y="5008563"/>
                        <a:ext cx="1911350"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normAutofit fontScale="90000"/>
          </a:bodyPr>
          <a:lstStyle/>
          <a:p>
            <a:r>
              <a:rPr lang="en-US" sz="4000" smtClean="0"/>
              <a:t>Comparison of Exact and Numerical Solutions</a:t>
            </a:r>
          </a:p>
        </p:txBody>
      </p:sp>
      <p:graphicFrame>
        <p:nvGraphicFramePr>
          <p:cNvPr id="8194" name="Object 97"/>
          <p:cNvGraphicFramePr>
            <a:graphicFrameLocks noGrp="1" noChangeAspect="1"/>
          </p:cNvGraphicFramePr>
          <p:nvPr>
            <p:ph idx="1"/>
          </p:nvPr>
        </p:nvGraphicFramePr>
        <p:xfrm>
          <a:off x="1752600" y="2133600"/>
          <a:ext cx="4981575" cy="3689350"/>
        </p:xfrm>
        <a:graphic>
          <a:graphicData uri="http://schemas.openxmlformats.org/presentationml/2006/ole">
            <mc:AlternateContent xmlns:mc="http://schemas.openxmlformats.org/markup-compatibility/2006">
              <mc:Choice xmlns:v="urn:schemas-microsoft-com:vml" Requires="v">
                <p:oleObj spid="_x0000_s8207" name="Chart" r:id="rId4" imgW="3562340" imgH="2638561" progId="Excel.Sheet.8">
                  <p:embed/>
                </p:oleObj>
              </mc:Choice>
              <mc:Fallback>
                <p:oleObj name="Chart" r:id="rId4" imgW="3562340" imgH="2638561" progId="Excel.Sheet.8">
                  <p:embed/>
                  <p:pic>
                    <p:nvPicPr>
                      <p:cNvPr id="0" name="Picture 1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2133600"/>
                        <a:ext cx="4981575" cy="368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Footer Placeholder 6"/>
          <p:cNvSpPr>
            <a:spLocks noGrp="1"/>
          </p:cNvSpPr>
          <p:nvPr>
            <p:ph type="ftr" sz="quarter" idx="11"/>
          </p:nvPr>
        </p:nvSpPr>
        <p:spPr/>
        <p:txBody>
          <a:bodyPr/>
          <a:lstStyle/>
          <a:p>
            <a:pPr>
              <a:defRPr/>
            </a:pPr>
            <a:r>
              <a:rPr lang="en-US" dirty="0" smtClean="0">
                <a:solidFill>
                  <a:schemeClr val="tx2">
                    <a:lumMod val="75000"/>
                  </a:schemeClr>
                </a:solidFill>
              </a:rPr>
              <a:t> </a:t>
            </a:r>
            <a:endParaRPr lang="en-US" dirty="0">
              <a:solidFill>
                <a:schemeClr val="tx2">
                  <a:lumMod val="75000"/>
                </a:schemeClr>
              </a:solidFill>
            </a:endParaRPr>
          </a:p>
        </p:txBody>
      </p:sp>
      <p:sp>
        <p:nvSpPr>
          <p:cNvPr id="6" name="Slide Number Placeholder 5"/>
          <p:cNvSpPr>
            <a:spLocks noGrp="1"/>
          </p:cNvSpPr>
          <p:nvPr>
            <p:ph type="sldNum" sz="quarter" idx="12"/>
          </p:nvPr>
        </p:nvSpPr>
        <p:spPr/>
        <p:txBody>
          <a:bodyPr/>
          <a:lstStyle/>
          <a:p>
            <a:pPr>
              <a:defRPr/>
            </a:pPr>
            <a:fld id="{A1A433EE-BF6B-42A8-B1A5-79D41B084991}" type="slidenum">
              <a:rPr lang="en-US" smtClean="0"/>
              <a:pPr>
                <a:defRPr/>
              </a:pPr>
              <a:t>9</a:t>
            </a:fld>
            <a:endParaRPr lang="en-US"/>
          </a:p>
        </p:txBody>
      </p:sp>
      <p:sp>
        <p:nvSpPr>
          <p:cNvPr id="8198" name="Rectangle 90"/>
          <p:cNvSpPr>
            <a:spLocks noChangeArrowheads="1"/>
          </p:cNvSpPr>
          <p:nvPr/>
        </p:nvSpPr>
        <p:spPr bwMode="auto">
          <a:xfrm>
            <a:off x="1676400" y="5867400"/>
            <a:ext cx="5407025" cy="381000"/>
          </a:xfrm>
          <a:prstGeom prst="rect">
            <a:avLst/>
          </a:prstGeom>
          <a:noFill/>
          <a:ln w="9525">
            <a:noFill/>
            <a:miter lim="800000"/>
            <a:headEnd/>
            <a:tailEnd/>
          </a:ln>
        </p:spPr>
        <p:txBody>
          <a:bodyPr wrap="none" anchor="ctr">
            <a:spAutoFit/>
          </a:bodyPr>
          <a:lstStyle/>
          <a:p>
            <a:pPr algn="l" eaLnBrk="0" hangingPunct="0"/>
            <a:r>
              <a:rPr lang="en-US" sz="1900" b="1"/>
              <a:t>Figure 3.</a:t>
            </a:r>
            <a:r>
              <a:rPr lang="en-US" sz="1900"/>
              <a:t>  Comparing exact and Euler’s method </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powerpoint_template</Template>
  <TotalTime>5017</TotalTime>
  <Words>790</Words>
  <Application>Microsoft Office PowerPoint</Application>
  <PresentationFormat>On-screen Show (4:3)</PresentationFormat>
  <Paragraphs>248</Paragraphs>
  <Slides>26</Slides>
  <Notes>14</Notes>
  <HiddenSlides>0</HiddenSlides>
  <MMClips>0</MMClips>
  <ScaleCrop>false</ScaleCrop>
  <HeadingPairs>
    <vt:vector size="6" baseType="variant">
      <vt:variant>
        <vt:lpstr>Theme</vt:lpstr>
      </vt:variant>
      <vt:variant>
        <vt:i4>3</vt:i4>
      </vt:variant>
      <vt:variant>
        <vt:lpstr>Embedded OLE Servers</vt:lpstr>
      </vt:variant>
      <vt:variant>
        <vt:i4>3</vt:i4>
      </vt:variant>
      <vt:variant>
        <vt:lpstr>Slide Titles</vt:lpstr>
      </vt:variant>
      <vt:variant>
        <vt:i4>26</vt:i4>
      </vt:variant>
    </vt:vector>
  </HeadingPairs>
  <TitlesOfParts>
    <vt:vector size="32" baseType="lpstr">
      <vt:lpstr>1_Blends</vt:lpstr>
      <vt:lpstr>Blends</vt:lpstr>
      <vt:lpstr>Office Theme</vt:lpstr>
      <vt:lpstr>Microsoft Equation 3.0</vt:lpstr>
      <vt:lpstr>Equation</vt:lpstr>
      <vt:lpstr>Chart</vt:lpstr>
      <vt:lpstr>PowerPoint Presentation</vt:lpstr>
      <vt:lpstr>Euler’s Method</vt:lpstr>
      <vt:lpstr>Euler’s Method</vt:lpstr>
      <vt:lpstr>How to write Ordinary Differential Equation</vt:lpstr>
      <vt:lpstr>Example</vt:lpstr>
      <vt:lpstr>Solution</vt:lpstr>
      <vt:lpstr>Solution Cont</vt:lpstr>
      <vt:lpstr>Solution Cont</vt:lpstr>
      <vt:lpstr>Comparison of Exact and Numerical Solutions</vt:lpstr>
      <vt:lpstr>Effect of step size</vt:lpstr>
      <vt:lpstr>Comparison with exact results</vt:lpstr>
      <vt:lpstr>Effects of step size on Euler’s Method</vt:lpstr>
      <vt:lpstr>Errors in Euler’s Method</vt:lpstr>
      <vt:lpstr>Runge Kutta 2nd Order Method</vt:lpstr>
      <vt:lpstr> Runge Kutta Method (Heun’s Method)</vt:lpstr>
      <vt:lpstr>Example</vt:lpstr>
      <vt:lpstr>Solution</vt:lpstr>
      <vt:lpstr>Solution Cont</vt:lpstr>
      <vt:lpstr>Comparison with exact results</vt:lpstr>
      <vt:lpstr>Effect of step size</vt:lpstr>
      <vt:lpstr>Runge-Kutta 4th Order Method</vt:lpstr>
      <vt:lpstr>Example</vt:lpstr>
      <vt:lpstr>Solution</vt:lpstr>
      <vt:lpstr>Solution Cont</vt:lpstr>
      <vt:lpstr>Comparison with exact results</vt:lpstr>
      <vt:lpstr>Effect of step size</vt:lpstr>
    </vt:vector>
  </TitlesOfParts>
  <Company>Holistic Numerical Methods Institute</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Euler Method for Solving Ordinary Differential Equations</dc:title>
  <dc:subject>Euler Method</dc:subject>
  <dc:creator>Autar Kaw, Charlie Barker</dc:creator>
  <cp:keywords>Power Point Euler Method</cp:keywords>
  <dc:description>A power point presentation to show how the Euler Method works.</dc:description>
  <cp:lastModifiedBy>Md. Hakikur Rahman</cp:lastModifiedBy>
  <cp:revision>182</cp:revision>
  <cp:lastPrinted>1999-03-26T19:03:37Z</cp:lastPrinted>
  <dcterms:created xsi:type="dcterms:W3CDTF">1998-11-18T16:33:10Z</dcterms:created>
  <dcterms:modified xsi:type="dcterms:W3CDTF">2016-04-07T10:29:54Z</dcterms:modified>
  <cp:category>General Engineering</cp:category>
</cp:coreProperties>
</file>