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5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4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3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2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0EC0-488C-4E1D-8F80-EAF210658A75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F4AC-B309-4649-A3F9-A62BE2F5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with 1’s and 2’s complement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lphaUcPeriod"/>
            </a:pPr>
            <a:r>
              <a:rPr lang="en-US" dirty="0" smtClean="0"/>
              <a:t>In 8 bit system, find the 1’s and 2’s complement of </a:t>
            </a:r>
            <a:r>
              <a:rPr lang="en-US" dirty="0"/>
              <a:t>–(26)</a:t>
            </a:r>
            <a:r>
              <a:rPr lang="en-US" baseline="-25000" dirty="0"/>
              <a:t>10</a:t>
            </a:r>
            <a:endParaRPr lang="en-US" dirty="0"/>
          </a:p>
          <a:p>
            <a:pPr marL="514350" lvl="0" indent="-514350">
              <a:buFont typeface="+mj-lt"/>
              <a:buAutoNum type="alphaUcPeriod"/>
            </a:pPr>
            <a:r>
              <a:rPr lang="en-US" dirty="0" smtClean="0"/>
              <a:t>Find the decimal representation of </a:t>
            </a:r>
            <a:r>
              <a:rPr lang="en-US" dirty="0"/>
              <a:t> (</a:t>
            </a:r>
            <a:r>
              <a:rPr lang="en-US" dirty="0" smtClean="0"/>
              <a:t>11010011)</a:t>
            </a:r>
            <a:r>
              <a:rPr lang="en-US" baseline="-25000" dirty="0" smtClean="0"/>
              <a:t>2s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Find the decimal representation of  (11010111)</a:t>
            </a:r>
            <a:r>
              <a:rPr lang="en-US" baseline="-25000" dirty="0" smtClean="0"/>
              <a:t>1</a:t>
            </a:r>
            <a:r>
              <a:rPr lang="en-US" baseline="-25000" dirty="0" smtClean="0"/>
              <a:t>s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 2’s complement system, find the negative value of (00010110) and what is it in decimal?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40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1s: </a:t>
            </a:r>
            <a:r>
              <a:rPr lang="en-US" dirty="0"/>
              <a:t> </a:t>
            </a:r>
            <a:r>
              <a:rPr lang="en-US" dirty="0" smtClean="0"/>
              <a:t>11100101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  and    2s:</a:t>
            </a:r>
            <a:r>
              <a:rPr lang="en-US" baseline="-25000" dirty="0"/>
              <a:t>	</a:t>
            </a:r>
            <a:r>
              <a:rPr lang="en-US" dirty="0" smtClean="0"/>
              <a:t>11100110</a:t>
            </a:r>
            <a:r>
              <a:rPr lang="en-US" baseline="-25000" dirty="0" smtClean="0"/>
              <a:t>2     </a:t>
            </a:r>
          </a:p>
          <a:p>
            <a:pPr marL="514350" indent="-514350">
              <a:buAutoNum type="alphaUcPeriod"/>
            </a:pPr>
            <a:r>
              <a:rPr lang="en-US" dirty="0" smtClean="0"/>
              <a:t>-(45)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-(40)</a:t>
            </a:r>
            <a:r>
              <a:rPr lang="en-US" baseline="-25000" dirty="0" smtClean="0"/>
              <a:t> 10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baseline="-25000" dirty="0" smtClean="0"/>
              <a:t> </a:t>
            </a:r>
            <a:r>
              <a:rPr lang="en-US" dirty="0"/>
              <a:t>2s: 11101010  and in decimal  -(22)</a:t>
            </a:r>
            <a:r>
              <a:rPr lang="en-US" baseline="-25000" dirty="0"/>
              <a:t>10</a:t>
            </a:r>
            <a:endParaRPr lang="en-US" dirty="0"/>
          </a:p>
          <a:p>
            <a:pPr marL="514350" indent="-514350">
              <a:buAutoNum type="alphaUcPeriod"/>
            </a:pPr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7 bits to represent each number, write the representations of 23 and -23 in signed  magnitude, 1’s complement integer and 2's complement integers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584820"/>
              </p:ext>
            </p:extLst>
          </p:nvPr>
        </p:nvGraphicFramePr>
        <p:xfrm>
          <a:off x="838200" y="1825625"/>
          <a:ext cx="10515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Sign</a:t>
                      </a:r>
                      <a:r>
                        <a:rPr lang="en-US" sz="2400" baseline="0" dirty="0" smtClean="0"/>
                        <a:t> magnitude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1’s complement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2’s complement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0010111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0010111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0010111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1010111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1101000 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1101001 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15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binary numbers are 4-bit 2's complement binary numbers. Which of the </a:t>
            </a:r>
            <a:br>
              <a:rPr lang="en-US" dirty="0" smtClean="0"/>
            </a:br>
            <a:r>
              <a:rPr lang="en-US" dirty="0" smtClean="0"/>
              <a:t>following operations generate overflow?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 smtClean="0"/>
              <a:t>0110 + 0010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 smtClean="0"/>
              <a:t>0111 + 1111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7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2’s complement: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 </a:t>
            </a:r>
            <a:r>
              <a:rPr lang="en-US" dirty="0"/>
              <a:t>0110 + 0010 = (1000)</a:t>
            </a:r>
            <a:r>
              <a:rPr lang="en-US" baseline="-25000" dirty="0"/>
              <a:t>2</a:t>
            </a:r>
            <a:r>
              <a:rPr lang="en-US" dirty="0"/>
              <a:t> = -8</a:t>
            </a:r>
            <a:r>
              <a:rPr lang="en-US" baseline="-25000" dirty="0"/>
              <a:t>10</a:t>
            </a:r>
            <a:r>
              <a:rPr lang="en-US" dirty="0"/>
              <a:t> (Overflow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b.</a:t>
            </a:r>
            <a:r>
              <a:rPr lang="en-US" dirty="0" smtClean="0"/>
              <a:t> 0111 + 1111 = (0110)</a:t>
            </a:r>
            <a:r>
              <a:rPr lang="en-US" baseline="-25000" dirty="0" smtClean="0"/>
              <a:t>2</a:t>
            </a:r>
            <a:r>
              <a:rPr lang="en-US" dirty="0" smtClean="0"/>
              <a:t> = 6</a:t>
            </a:r>
            <a:r>
              <a:rPr lang="en-US" baseline="-25000" dirty="0" smtClean="0"/>
              <a:t>10</a:t>
            </a:r>
            <a:r>
              <a:rPr lang="en-US" dirty="0" smtClean="0"/>
              <a:t> (No Overflow)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0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the subtraction with the following </a:t>
            </a:r>
            <a:r>
              <a:rPr lang="en-US" u="sng" dirty="0"/>
              <a:t>unsigned</a:t>
            </a:r>
            <a:r>
              <a:rPr lang="en-US" dirty="0"/>
              <a:t> binary numbers by taking the 2's complement of the </a:t>
            </a:r>
            <a:r>
              <a:rPr lang="en-US" dirty="0" smtClean="0"/>
              <a:t>subtrahend.</a:t>
            </a:r>
            <a:br>
              <a:rPr lang="en-US" dirty="0" smtClean="0"/>
            </a:br>
            <a:r>
              <a:rPr lang="en-US" dirty="0" smtClean="0"/>
              <a:t>11010 </a:t>
            </a:r>
            <a:r>
              <a:rPr lang="en-US" dirty="0"/>
              <a:t>- 10000 (5 digits)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3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  <a:t>First take 2's complement on 10000: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  <a:t>11111 - 10000 + 1 = 01111 + 1 = 10000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  <a:t>M					= 11010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  <a:t>2's complement of N 	=+10000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  <a:t>					-------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  <a:t>Sum 					=101010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  <a:t>Discard end carry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2222"/>
                </a:solidFill>
                <a:effectLst/>
                <a:latin typeface="Courier"/>
              </a:rPr>
              <a:t>Answer 				=  1010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6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Practice with 1’s and 2’s complement</vt:lpstr>
      <vt:lpstr>PowerPoint Presentation</vt:lpstr>
      <vt:lpstr>Answer</vt:lpstr>
      <vt:lpstr>PowerPoint Presentation</vt:lpstr>
      <vt:lpstr>PowerPoint Presentation</vt:lpstr>
      <vt:lpstr>The following binary numbers are 4-bit 2's complement binary numbers. Which of the  following operations generate overflow? </vt:lpstr>
      <vt:lpstr>Answer: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1’s and 2’s complement</dc:title>
  <dc:creator>khadija rasul</dc:creator>
  <cp:lastModifiedBy>khadija rasul</cp:lastModifiedBy>
  <cp:revision>5</cp:revision>
  <dcterms:created xsi:type="dcterms:W3CDTF">2014-06-05T00:26:24Z</dcterms:created>
  <dcterms:modified xsi:type="dcterms:W3CDTF">2014-06-05T02:30:50Z</dcterms:modified>
</cp:coreProperties>
</file>