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59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609600"/>
            <a:ext cx="4191000" cy="2514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838200"/>
            <a:ext cx="3048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295400"/>
            <a:ext cx="3048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761744"/>
            <a:ext cx="3048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3816" y="2209800"/>
            <a:ext cx="3048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28800" y="2743200"/>
            <a:ext cx="1143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53200" y="3429000"/>
            <a:ext cx="25146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LocalStorage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2209800"/>
            <a:ext cx="20574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1000" y="4191000"/>
            <a:ext cx="41148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page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1"/>
          </p:cNvCxnSpPr>
          <p:nvPr/>
        </p:nvCxnSpPr>
        <p:spPr>
          <a:xfrm flipH="1">
            <a:off x="4495800" y="3790950"/>
            <a:ext cx="2057400" cy="1314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41392" y="1604879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Create Object of user Data Validation then store it in array of requests in local storage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0200" y="4953000"/>
            <a:ext cx="338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load this data in Admin page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09296" y="354092"/>
            <a:ext cx="178241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Home Page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810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8200" y="533400"/>
            <a:ext cx="1981200" cy="2286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2104" y="876300"/>
            <a:ext cx="1981200" cy="2286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71600" y="1295400"/>
            <a:ext cx="8382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3200" y="647700"/>
            <a:ext cx="23622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Loaded Data from </a:t>
            </a:r>
            <a:r>
              <a:rPr lang="en-US" dirty="0" err="1" smtClean="0"/>
              <a:t>Json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8000" y="108585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52816" y="1600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6858000" y="2554224"/>
            <a:ext cx="24384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authorized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52816" y="36576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53200" y="44196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Redirect to target Page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7304" y="3060192"/>
            <a:ext cx="2590800" cy="148437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Page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27304" y="4876800"/>
            <a:ext cx="2590800" cy="148437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1"/>
          </p:cNvCxnSpPr>
          <p:nvPr/>
        </p:nvCxnSpPr>
        <p:spPr>
          <a:xfrm flipH="1" flipV="1">
            <a:off x="3276600" y="3886200"/>
            <a:ext cx="3276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1"/>
          </p:cNvCxnSpPr>
          <p:nvPr/>
        </p:nvCxnSpPr>
        <p:spPr>
          <a:xfrm flipH="1">
            <a:off x="3276600" y="4724400"/>
            <a:ext cx="32766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55052" y="362407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3" idx="1"/>
          </p:cNvCxnSpPr>
          <p:nvPr/>
        </p:nvCxnSpPr>
        <p:spPr>
          <a:xfrm flipH="1">
            <a:off x="6019800" y="3087624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35954" y="2634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0" y="2766691"/>
            <a:ext cx="1447800" cy="64186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Message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1"/>
          </p:cNvCxnSpPr>
          <p:nvPr/>
        </p:nvCxnSpPr>
        <p:spPr>
          <a:xfrm flipH="1" flipV="1">
            <a:off x="3048000" y="1752600"/>
            <a:ext cx="1524000" cy="1335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371704">
            <a:off x="2454746" y="2437662"/>
            <a:ext cx="228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Redirect To Login Page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62400" y="381000"/>
            <a:ext cx="178241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Home Page Logic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734300" y="5029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762500" y="5809488"/>
            <a:ext cx="4130751" cy="990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User data and Save Session Storage</a:t>
            </a:r>
          </a:p>
          <a:p>
            <a:pPr algn="ctr"/>
            <a:r>
              <a:rPr lang="en-US" dirty="0" smtClean="0"/>
              <a:t>To Show It 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60136" y="304800"/>
            <a:ext cx="3200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609600"/>
            <a:ext cx="2438400" cy="609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Data From </a:t>
            </a:r>
            <a:r>
              <a:rPr lang="en-US" dirty="0" err="1" smtClean="0"/>
              <a:t>LocalSorage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819400" y="914400"/>
            <a:ext cx="2840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543800" y="1524000"/>
            <a:ext cx="990600" cy="304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72200" y="1524000"/>
            <a:ext cx="914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</a:t>
            </a:r>
            <a:endParaRPr lang="en-US" dirty="0"/>
          </a:p>
        </p:txBody>
      </p:sp>
      <p:cxnSp>
        <p:nvCxnSpPr>
          <p:cNvPr id="14" name="Elbow Connector 13"/>
          <p:cNvCxnSpPr>
            <a:stCxn id="9" idx="2"/>
          </p:cNvCxnSpPr>
          <p:nvPr/>
        </p:nvCxnSpPr>
        <p:spPr>
          <a:xfrm rot="5400000" flipH="1">
            <a:off x="4514850" y="-1695450"/>
            <a:ext cx="457200" cy="6591300"/>
          </a:xfrm>
          <a:prstGeom prst="bentConnector4">
            <a:avLst>
              <a:gd name="adj1" fmla="val -108000"/>
              <a:gd name="adj2" fmla="val 99676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59999" y="1505634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Request From Local Storage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76600" y="491990"/>
            <a:ext cx="19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 Data In Table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29400" y="1840468"/>
            <a:ext cx="0" cy="1588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867400" y="3505200"/>
            <a:ext cx="2819400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Data From </a:t>
            </a:r>
            <a:r>
              <a:rPr lang="en-US" dirty="0" err="1" smtClean="0"/>
              <a:t>Json</a:t>
            </a:r>
            <a:r>
              <a:rPr lang="en-US" dirty="0" smtClean="0"/>
              <a:t> And Update It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162800" y="4419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7400" y="5343144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File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1000" y="3429000"/>
            <a:ext cx="2895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Data In Notification List and Creating it in Runtime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66800" y="12192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0800000">
            <a:off x="2819400" y="1083302"/>
            <a:ext cx="3048000" cy="25908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345899" y="40386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3400" y="5876544"/>
            <a:ext cx="2362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Page Logic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8546592" y="20574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6200000">
            <a:off x="7585493" y="2527247"/>
            <a:ext cx="137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Reload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304800"/>
            <a:ext cx="3048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Sub Admin Open Page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5200" y="7620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638800" y="304800"/>
            <a:ext cx="2895600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</a:t>
            </a:r>
            <a:r>
              <a:rPr lang="en-US" dirty="0" err="1" smtClean="0"/>
              <a:t>Emp</a:t>
            </a:r>
            <a:r>
              <a:rPr lang="en-US" dirty="0" smtClean="0"/>
              <a:t> Data From </a:t>
            </a:r>
          </a:p>
          <a:p>
            <a:pPr algn="ctr"/>
            <a:r>
              <a:rPr lang="en-US" dirty="0" err="1" smtClean="0"/>
              <a:t>Json</a:t>
            </a:r>
            <a:r>
              <a:rPr lang="en-US" dirty="0" smtClean="0"/>
              <a:t> File 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7086600" y="12192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522976" y="2286000"/>
            <a:ext cx="3048000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All </a:t>
            </a:r>
            <a:r>
              <a:rPr lang="en-US" dirty="0" err="1" smtClean="0"/>
              <a:t>Emp</a:t>
            </a:r>
            <a:r>
              <a:rPr lang="en-US" dirty="0" smtClean="0"/>
              <a:t> in Absent List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500" y="2171700"/>
            <a:ext cx="2819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Sub Admin Start to Take attendance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95744" y="2895600"/>
            <a:ext cx="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791200" y="3733800"/>
            <a:ext cx="2779776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List and Store it in Local storage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50720" y="3089910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63702" y="4953000"/>
            <a:ext cx="2400300" cy="11391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And Remove The </a:t>
            </a:r>
            <a:r>
              <a:rPr lang="en-US" dirty="0" err="1" smtClean="0"/>
              <a:t>Emp</a:t>
            </a:r>
            <a:r>
              <a:rPr lang="en-US" dirty="0" smtClean="0"/>
              <a:t> from absent List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71500" y="3733800"/>
            <a:ext cx="2529078" cy="609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</a:t>
            </a:r>
            <a:r>
              <a:rPr lang="en-US" dirty="0" err="1" smtClean="0"/>
              <a:t>Emp</a:t>
            </a:r>
            <a:r>
              <a:rPr lang="en-US" dirty="0" smtClean="0"/>
              <a:t> in </a:t>
            </a:r>
          </a:p>
          <a:p>
            <a:pPr algn="ctr"/>
            <a:r>
              <a:rPr lang="en-US" dirty="0" smtClean="0"/>
              <a:t>Attendance List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2"/>
          </p:cNvCxnSpPr>
          <p:nvPr/>
        </p:nvCxnSpPr>
        <p:spPr>
          <a:xfrm>
            <a:off x="1836039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4800"/>
            <a:ext cx="29718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66800" y="533400"/>
            <a:ext cx="1752600" cy="304800"/>
          </a:xfrm>
          <a:prstGeom prst="roundRect">
            <a:avLst/>
          </a:prstGeom>
        </p:spPr>
        <p:style>
          <a:lnRef idx="2">
            <a:schemeClr val="accent5"/>
          </a:lnRef>
          <a:fillRef idx="100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8750" y="954024"/>
            <a:ext cx="10287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62940" y="3194828"/>
            <a:ext cx="2360676" cy="8656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Message Attendance Report is Closed now</a:t>
            </a:r>
            <a:endParaRPr lang="en-US" dirty="0"/>
          </a:p>
        </p:txBody>
      </p:sp>
      <p:sp>
        <p:nvSpPr>
          <p:cNvPr id="21" name="Flowchart: Decision 20"/>
          <p:cNvSpPr/>
          <p:nvPr/>
        </p:nvSpPr>
        <p:spPr>
          <a:xfrm>
            <a:off x="6480367" y="1565148"/>
            <a:ext cx="1811150" cy="9540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  <p:cxnSp>
        <p:nvCxnSpPr>
          <p:cNvPr id="27" name="Elbow Connector 26"/>
          <p:cNvCxnSpPr>
            <a:endCxn id="21" idx="0"/>
          </p:cNvCxnSpPr>
          <p:nvPr/>
        </p:nvCxnSpPr>
        <p:spPr>
          <a:xfrm>
            <a:off x="3432367" y="1162812"/>
            <a:ext cx="3953575" cy="4023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1"/>
          </p:cNvCxnSpPr>
          <p:nvPr/>
        </p:nvCxnSpPr>
        <p:spPr>
          <a:xfrm flipH="1">
            <a:off x="3101340" y="2042160"/>
            <a:ext cx="33790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62940" y="1825752"/>
            <a:ext cx="2438400" cy="3657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MSG Enter Data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43600" y="163625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1" idx="2"/>
          </p:cNvCxnSpPr>
          <p:nvPr/>
        </p:nvCxnSpPr>
        <p:spPr>
          <a:xfrm>
            <a:off x="7385942" y="2519172"/>
            <a:ext cx="0" cy="528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43800" y="27432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6" name="Flowchart: Decision 35"/>
          <p:cNvSpPr/>
          <p:nvPr/>
        </p:nvSpPr>
        <p:spPr>
          <a:xfrm>
            <a:off x="6487101" y="3112532"/>
            <a:ext cx="1811150" cy="9540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1"/>
          </p:cNvCxnSpPr>
          <p:nvPr/>
        </p:nvCxnSpPr>
        <p:spPr>
          <a:xfrm flipH="1">
            <a:off x="3101340" y="3589544"/>
            <a:ext cx="33857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21538" y="31216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6" idx="2"/>
          </p:cNvCxnSpPr>
          <p:nvPr/>
        </p:nvCxnSpPr>
        <p:spPr>
          <a:xfrm>
            <a:off x="7392676" y="4066556"/>
            <a:ext cx="0" cy="581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82611" y="417271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121538" y="4800600"/>
            <a:ext cx="2489062" cy="609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Data of Employee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8" idx="1"/>
          </p:cNvCxnSpPr>
          <p:nvPr/>
        </p:nvCxnSpPr>
        <p:spPr>
          <a:xfrm flipH="1">
            <a:off x="5105400" y="5105400"/>
            <a:ext cx="10161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Flowchart: Decision 50"/>
          <p:cNvSpPr/>
          <p:nvPr/>
        </p:nvSpPr>
        <p:spPr>
          <a:xfrm>
            <a:off x="3581400" y="4648200"/>
            <a:ext cx="15240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>
            <a:off x="2819400" y="510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066800" y="4724400"/>
            <a:ext cx="1676400" cy="762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MSG </a:t>
            </a:r>
          </a:p>
          <a:p>
            <a:pPr algn="ctr"/>
            <a:r>
              <a:rPr lang="en-US" dirty="0" smtClean="0"/>
              <a:t>Invalid Code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01340" y="46159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1" idx="2"/>
          </p:cNvCxnSpPr>
          <p:nvPr/>
        </p:nvCxnSpPr>
        <p:spPr>
          <a:xfrm>
            <a:off x="4343400" y="5562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962400" y="6172200"/>
            <a:ext cx="2286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in Attendance List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8" idx="1"/>
          </p:cNvCxnSpPr>
          <p:nvPr/>
        </p:nvCxnSpPr>
        <p:spPr>
          <a:xfrm flipH="1">
            <a:off x="2819400" y="6400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928878" y="6096000"/>
            <a:ext cx="1828800" cy="609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MSG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304800"/>
            <a:ext cx="27432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New Report OBJ in Day 1 Every Month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3276600" y="8001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334000" y="304800"/>
            <a:ext cx="3581400" cy="99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it in List of Monthly Report in </a:t>
            </a:r>
            <a:r>
              <a:rPr lang="en-US" dirty="0" err="1" smtClean="0"/>
              <a:t>Json</a:t>
            </a:r>
            <a:r>
              <a:rPr lang="en-US" dirty="0" smtClean="0"/>
              <a:t> File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182" y="2987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36448" y="1981200"/>
            <a:ext cx="2895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Monthly Report And Update With Dailey Report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19600" y="2286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 : New Employee Will be add in next Monthly Report if it was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4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232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Mustafa</dc:creator>
  <cp:lastModifiedBy>Mohamed Mustafa</cp:lastModifiedBy>
  <cp:revision>8</cp:revision>
  <dcterms:created xsi:type="dcterms:W3CDTF">2006-08-16T00:00:00Z</dcterms:created>
  <dcterms:modified xsi:type="dcterms:W3CDTF">2021-01-30T10:56:27Z</dcterms:modified>
</cp:coreProperties>
</file>