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5"/>
    <p:sldMasterId id="2147483940" r:id="rId6"/>
  </p:sldMasterIdLst>
  <p:notesMasterIdLst>
    <p:notesMasterId r:id="rId25"/>
  </p:notesMasterIdLst>
  <p:handoutMasterIdLst>
    <p:handoutMasterId r:id="rId26"/>
  </p:handoutMasterIdLst>
  <p:sldIdLst>
    <p:sldId id="256" r:id="rId7"/>
    <p:sldId id="267" r:id="rId8"/>
    <p:sldId id="273" r:id="rId9"/>
    <p:sldId id="257" r:id="rId10"/>
    <p:sldId id="276" r:id="rId11"/>
    <p:sldId id="275" r:id="rId12"/>
    <p:sldId id="262" r:id="rId13"/>
    <p:sldId id="263" r:id="rId14"/>
    <p:sldId id="258" r:id="rId15"/>
    <p:sldId id="265" r:id="rId16"/>
    <p:sldId id="266" r:id="rId17"/>
    <p:sldId id="268" r:id="rId18"/>
    <p:sldId id="269" r:id="rId19"/>
    <p:sldId id="270" r:id="rId20"/>
    <p:sldId id="271" r:id="rId21"/>
    <p:sldId id="272" r:id="rId22"/>
    <p:sldId id="259" r:id="rId23"/>
    <p:sldId id="260" r:id="rId24"/>
  </p:sldIdLst>
  <p:sldSz cx="9144000" cy="6858000" type="screen4x3"/>
  <p:notesSz cx="6858000" cy="9144000"/>
  <p:defaultTextStyle>
    <a:defPPr>
      <a:defRPr lang="de-DE"/>
    </a:defPPr>
    <a:lvl1pPr algn="l" rtl="0" fontAlgn="base">
      <a:spcBef>
        <a:spcPct val="0"/>
      </a:spcBef>
      <a:spcAft>
        <a:spcPct val="0"/>
      </a:spcAft>
      <a:defRPr sz="2400" kern="1200">
        <a:solidFill>
          <a:schemeClr val="tx1"/>
        </a:solidFill>
        <a:latin typeface="Arial Narrow" pitchFamily="34" charset="0"/>
        <a:ea typeface="+mn-ea"/>
        <a:cs typeface="Arial" charset="0"/>
      </a:defRPr>
    </a:lvl1pPr>
    <a:lvl2pPr marL="457200" algn="l" rtl="0" fontAlgn="base">
      <a:spcBef>
        <a:spcPct val="0"/>
      </a:spcBef>
      <a:spcAft>
        <a:spcPct val="0"/>
      </a:spcAft>
      <a:defRPr sz="2400" kern="1200">
        <a:solidFill>
          <a:schemeClr val="tx1"/>
        </a:solidFill>
        <a:latin typeface="Arial Narrow" pitchFamily="34" charset="0"/>
        <a:ea typeface="+mn-ea"/>
        <a:cs typeface="Arial" charset="0"/>
      </a:defRPr>
    </a:lvl2pPr>
    <a:lvl3pPr marL="914400" algn="l" rtl="0" fontAlgn="base">
      <a:spcBef>
        <a:spcPct val="0"/>
      </a:spcBef>
      <a:spcAft>
        <a:spcPct val="0"/>
      </a:spcAft>
      <a:defRPr sz="2400" kern="1200">
        <a:solidFill>
          <a:schemeClr val="tx1"/>
        </a:solidFill>
        <a:latin typeface="Arial Narrow" pitchFamily="34" charset="0"/>
        <a:ea typeface="+mn-ea"/>
        <a:cs typeface="Arial" charset="0"/>
      </a:defRPr>
    </a:lvl3pPr>
    <a:lvl4pPr marL="1371600" algn="l" rtl="0" fontAlgn="base">
      <a:spcBef>
        <a:spcPct val="0"/>
      </a:spcBef>
      <a:spcAft>
        <a:spcPct val="0"/>
      </a:spcAft>
      <a:defRPr sz="2400" kern="1200">
        <a:solidFill>
          <a:schemeClr val="tx1"/>
        </a:solidFill>
        <a:latin typeface="Arial Narrow" pitchFamily="34" charset="0"/>
        <a:ea typeface="+mn-ea"/>
        <a:cs typeface="Arial" charset="0"/>
      </a:defRPr>
    </a:lvl4pPr>
    <a:lvl5pPr marL="1828800" algn="l" rtl="0" fontAlgn="base">
      <a:spcBef>
        <a:spcPct val="0"/>
      </a:spcBef>
      <a:spcAft>
        <a:spcPct val="0"/>
      </a:spcAft>
      <a:defRPr sz="2400" kern="1200">
        <a:solidFill>
          <a:schemeClr val="tx1"/>
        </a:solidFill>
        <a:latin typeface="Arial Narrow" pitchFamily="34" charset="0"/>
        <a:ea typeface="+mn-ea"/>
        <a:cs typeface="Arial" charset="0"/>
      </a:defRPr>
    </a:lvl5pPr>
    <a:lvl6pPr marL="2286000" algn="l" defTabSz="914400" rtl="0" eaLnBrk="1" latinLnBrk="0" hangingPunct="1">
      <a:defRPr sz="2400" kern="1200">
        <a:solidFill>
          <a:schemeClr val="tx1"/>
        </a:solidFill>
        <a:latin typeface="Arial Narrow" pitchFamily="34" charset="0"/>
        <a:ea typeface="+mn-ea"/>
        <a:cs typeface="Arial" charset="0"/>
      </a:defRPr>
    </a:lvl6pPr>
    <a:lvl7pPr marL="2743200" algn="l" defTabSz="914400" rtl="0" eaLnBrk="1" latinLnBrk="0" hangingPunct="1">
      <a:defRPr sz="2400" kern="1200">
        <a:solidFill>
          <a:schemeClr val="tx1"/>
        </a:solidFill>
        <a:latin typeface="Arial Narrow" pitchFamily="34" charset="0"/>
        <a:ea typeface="+mn-ea"/>
        <a:cs typeface="Arial" charset="0"/>
      </a:defRPr>
    </a:lvl7pPr>
    <a:lvl8pPr marL="3200400" algn="l" defTabSz="914400" rtl="0" eaLnBrk="1" latinLnBrk="0" hangingPunct="1">
      <a:defRPr sz="2400" kern="1200">
        <a:solidFill>
          <a:schemeClr val="tx1"/>
        </a:solidFill>
        <a:latin typeface="Arial Narrow" pitchFamily="34" charset="0"/>
        <a:ea typeface="+mn-ea"/>
        <a:cs typeface="Arial" charset="0"/>
      </a:defRPr>
    </a:lvl8pPr>
    <a:lvl9pPr marL="3657600" algn="l" defTabSz="914400" rtl="0" eaLnBrk="1" latinLnBrk="0" hangingPunct="1">
      <a:defRPr sz="2400" kern="1200">
        <a:solidFill>
          <a:schemeClr val="tx1"/>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2579">
          <p15:clr>
            <a:srgbClr val="A4A3A4"/>
          </p15:clr>
        </p15:guide>
        <p15:guide id="2" orient="horz" pos="862">
          <p15:clr>
            <a:srgbClr val="A4A3A4"/>
          </p15:clr>
        </p15:guide>
        <p15:guide id="3" orient="horz" pos="970">
          <p15:clr>
            <a:srgbClr val="A4A3A4"/>
          </p15:clr>
        </p15:guide>
        <p15:guide id="4" orient="horz" pos="4262">
          <p15:clr>
            <a:srgbClr val="A4A3A4"/>
          </p15:clr>
        </p15:guide>
        <p15:guide id="5" orient="horz" pos="4167">
          <p15:clr>
            <a:srgbClr val="A4A3A4"/>
          </p15:clr>
        </p15:guide>
        <p15:guide id="6" orient="horz" pos="806">
          <p15:clr>
            <a:srgbClr val="A4A3A4"/>
          </p15:clr>
        </p15:guide>
        <p15:guide id="7" pos="159">
          <p15:clr>
            <a:srgbClr val="A4A3A4"/>
          </p15:clr>
        </p15:guide>
        <p15:guide id="8" pos="57">
          <p15:clr>
            <a:srgbClr val="A4A3A4"/>
          </p15:clr>
        </p15:guide>
        <p15:guide id="9" pos="5604">
          <p15:clr>
            <a:srgbClr val="A4A3A4"/>
          </p15:clr>
        </p15:guide>
        <p15:guide id="10" pos="5703">
          <p15:clr>
            <a:srgbClr val="A4A3A4"/>
          </p15:clr>
        </p15:guide>
        <p15:guide id="11"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9EA"/>
    <a:srgbClr val="3D399C"/>
    <a:srgbClr val="E1E1ED"/>
    <a:srgbClr val="FFFFFF"/>
    <a:srgbClr val="F8F8F8"/>
    <a:srgbClr val="EAEAEA"/>
    <a:srgbClr val="282391"/>
    <a:srgbClr val="6865B2"/>
    <a:srgbClr val="8E91C8"/>
    <a:srgbClr val="BEBD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85271" autoAdjust="0"/>
  </p:normalViewPr>
  <p:slideViewPr>
    <p:cSldViewPr snapToGrid="0">
      <p:cViewPr varScale="1">
        <p:scale>
          <a:sx n="112" d="100"/>
          <a:sy n="112" d="100"/>
        </p:scale>
        <p:origin x="960" y="108"/>
      </p:cViewPr>
      <p:guideLst>
        <p:guide orient="horz" pos="2579"/>
        <p:guide orient="horz" pos="862"/>
        <p:guide orient="horz" pos="970"/>
        <p:guide orient="horz" pos="4262"/>
        <p:guide orient="horz" pos="4167"/>
        <p:guide orient="horz" pos="806"/>
        <p:guide pos="159"/>
        <p:guide pos="57"/>
        <p:guide pos="5604"/>
        <p:guide pos="5703"/>
        <p:guide pos="2880"/>
      </p:guideLst>
    </p:cSldViewPr>
  </p:slideViewPr>
  <p:notesTextViewPr>
    <p:cViewPr>
      <p:scale>
        <a:sx n="150" d="100"/>
        <a:sy n="150" d="100"/>
      </p:scale>
      <p:origin x="0" y="0"/>
    </p:cViewPr>
  </p:notesTextViewPr>
  <p:notesViewPr>
    <p:cSldViewPr snapToGrid="0">
      <p:cViewPr varScale="1">
        <p:scale>
          <a:sx n="53" d="100"/>
          <a:sy n="53" d="100"/>
        </p:scale>
        <p:origin x="-255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spcAft>
                <a:spcPct val="0"/>
              </a:spcAft>
              <a:buClrTx/>
              <a:buSzTx/>
              <a:buFontTx/>
              <a:buNone/>
              <a:defRPr sz="1200">
                <a:cs typeface="+mn-cs"/>
              </a:defRPr>
            </a:lvl1pPr>
          </a:lstStyle>
          <a:p>
            <a:pPr>
              <a:defRPr/>
            </a:pPr>
            <a:endParaRPr lang="de-DE"/>
          </a:p>
        </p:txBody>
      </p:sp>
      <p:sp>
        <p:nvSpPr>
          <p:cNvPr id="92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spcAft>
                <a:spcPct val="0"/>
              </a:spcAft>
              <a:buClrTx/>
              <a:buSzTx/>
              <a:buFontTx/>
              <a:buNone/>
              <a:defRPr sz="1200" dirty="0">
                <a:cs typeface="+mn-cs"/>
              </a:defRPr>
            </a:lvl1pPr>
          </a:lstStyle>
          <a:p>
            <a:pPr>
              <a:defRPr/>
            </a:pPr>
            <a:endParaRPr lang="de-DE"/>
          </a:p>
        </p:txBody>
      </p:sp>
      <p:sp>
        <p:nvSpPr>
          <p:cNvPr id="92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spcAft>
                <a:spcPct val="0"/>
              </a:spcAft>
              <a:buClrTx/>
              <a:buSzTx/>
              <a:buFontTx/>
              <a:buNone/>
              <a:defRPr sz="1200">
                <a:cs typeface="+mn-cs"/>
              </a:defRPr>
            </a:lvl1pPr>
          </a:lstStyle>
          <a:p>
            <a:pPr>
              <a:defRPr/>
            </a:pPr>
            <a:endParaRPr lang="de-DE"/>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spcAft>
                <a:spcPct val="0"/>
              </a:spcAft>
              <a:buClrTx/>
              <a:buSzTx/>
              <a:buFontTx/>
              <a:buNone/>
              <a:defRPr sz="1200">
                <a:cs typeface="+mn-cs"/>
              </a:defRPr>
            </a:lvl1pPr>
          </a:lstStyle>
          <a:p>
            <a:pPr>
              <a:defRPr/>
            </a:pPr>
            <a:fld id="{5582082C-0A19-462D-8A64-C95CEBCBBAD7}" type="slidenum">
              <a:rPr lang="de-DE"/>
              <a:pPr>
                <a:defRPr/>
              </a:pPr>
              <a:t>‹#›</a:t>
            </a:fld>
            <a:endParaRPr lang="de-DE" dirty="0"/>
          </a:p>
        </p:txBody>
      </p:sp>
    </p:spTree>
    <p:extLst>
      <p:ext uri="{BB962C8B-B14F-4D97-AF65-F5344CB8AC3E}">
        <p14:creationId xmlns:p14="http://schemas.microsoft.com/office/powerpoint/2010/main" val="149470535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Tree>
    <p:extLst>
      <p:ext uri="{BB962C8B-B14F-4D97-AF65-F5344CB8AC3E}">
        <p14:creationId xmlns:p14="http://schemas.microsoft.com/office/powerpoint/2010/main" val="1218209068"/>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dirty="0" smtClean="0"/>
              <a:t>Photo Sessions:</a:t>
            </a:r>
          </a:p>
          <a:p>
            <a:r>
              <a:rPr lang="en-US" dirty="0" smtClean="0"/>
              <a:t>http://mmportal/mm/corporatemarketing/Pictures%20and%20Photos/Forms/Thumbnails.aspx?RootFolder=%2Fmm%2Fcorporatemarketing%2FPictures%20and%20Photos%2FMM%5FSG%2FMM%5FStaff%5FMarketing%5FPictures&amp;FolderCTID=0x012000F604B02FBADED749A5B75DC138542886&amp;View=%7B75E089E1%2D46F3%2D4F8D%2D826A%2DFB7FA19FA318%7D#</a:t>
            </a:r>
          </a:p>
          <a:p>
            <a:endParaRPr lang="en-US" b="1" dirty="0" smtClean="0"/>
          </a:p>
          <a:p>
            <a:r>
              <a:rPr lang="en-US" b="1" dirty="0" smtClean="0"/>
              <a:t>Bought</a:t>
            </a:r>
            <a:r>
              <a:rPr lang="en-US" b="1" baseline="0" dirty="0" smtClean="0"/>
              <a:t> pictures:</a:t>
            </a:r>
          </a:p>
          <a:p>
            <a:r>
              <a:rPr lang="de-DE" dirty="0" smtClean="0"/>
              <a:t>http://mmportal/mm/corporatemarketing/Pictures%20and%20Photos/Forms/Thumbnails.aspx#</a:t>
            </a:r>
          </a:p>
        </p:txBody>
      </p:sp>
    </p:spTree>
    <p:extLst>
      <p:ext uri="{BB962C8B-B14F-4D97-AF65-F5344CB8AC3E}">
        <p14:creationId xmlns:p14="http://schemas.microsoft.com/office/powerpoint/2010/main" val="3185051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Tree>
    <p:extLst>
      <p:ext uri="{BB962C8B-B14F-4D97-AF65-F5344CB8AC3E}">
        <p14:creationId xmlns:p14="http://schemas.microsoft.com/office/powerpoint/2010/main" val="3513675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_Title_Text">
    <p:spTree>
      <p:nvGrpSpPr>
        <p:cNvPr id="1" name=""/>
        <p:cNvGrpSpPr/>
        <p:nvPr/>
      </p:nvGrpSpPr>
      <p:grpSpPr>
        <a:xfrm>
          <a:off x="0" y="0"/>
          <a:ext cx="0" cy="0"/>
          <a:chOff x="0" y="0"/>
          <a:chExt cx="0" cy="0"/>
        </a:xfrm>
      </p:grpSpPr>
      <p:sp>
        <p:nvSpPr>
          <p:cNvPr id="6" name="Inhaltsplatzhalter 5"/>
          <p:cNvSpPr>
            <a:spLocks noGrp="1"/>
          </p:cNvSpPr>
          <p:nvPr>
            <p:ph sz="quarter" idx="10" hasCustomPrompt="1"/>
          </p:nvPr>
        </p:nvSpPr>
        <p:spPr>
          <a:xfrm>
            <a:off x="0" y="2628900"/>
            <a:ext cx="5334000" cy="4229100"/>
          </a:xfrm>
          <a:prstGeom prst="rect">
            <a:avLst/>
          </a:prstGeom>
        </p:spPr>
        <p:txBody>
          <a:bodyPr lIns="360000" tIns="360000" rIns="360000" bIns="360000" anchor="t" anchorCtr="0"/>
          <a:lstStyle>
            <a:lvl1pPr marL="0" indent="0" algn="l">
              <a:buNone/>
              <a:defRPr sz="2600" b="0">
                <a:solidFill>
                  <a:schemeClr val="accent1"/>
                </a:solidFill>
              </a:defRPr>
            </a:lvl1pPr>
          </a:lstStyle>
          <a:p>
            <a:pPr lvl="0"/>
            <a:r>
              <a:rPr lang="en-US" noProof="0" dirty="0" smtClean="0"/>
              <a:t>Insert title here</a:t>
            </a:r>
          </a:p>
        </p:txBody>
      </p:sp>
    </p:spTree>
    <p:extLst>
      <p:ext uri="{BB962C8B-B14F-4D97-AF65-F5344CB8AC3E}">
        <p14:creationId xmlns:p14="http://schemas.microsoft.com/office/powerpoint/2010/main" val="16726339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Insert Title Here</a:t>
            </a:r>
            <a:endParaRPr lang="de-DE" dirty="0"/>
          </a:p>
        </p:txBody>
      </p:sp>
      <p:cxnSp>
        <p:nvCxnSpPr>
          <p:cNvPr id="8" name="Gerader Verbinder 7"/>
          <p:cNvCxnSpPr/>
          <p:nvPr userDrawn="1"/>
        </p:nvCxnSpPr>
        <p:spPr>
          <a:xfrm>
            <a:off x="4579315" y="544694"/>
            <a:ext cx="0" cy="6313306"/>
          </a:xfrm>
          <a:prstGeom prst="line">
            <a:avLst/>
          </a:prstGeom>
          <a:ln w="635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8" name="Textplatzhalter 17"/>
          <p:cNvSpPr>
            <a:spLocks noGrp="1"/>
          </p:cNvSpPr>
          <p:nvPr>
            <p:ph type="body" sz="quarter" idx="17" hasCustomPrompt="1"/>
          </p:nvPr>
        </p:nvSpPr>
        <p:spPr>
          <a:xfrm>
            <a:off x="0" y="549274"/>
            <a:ext cx="4579938" cy="6308726"/>
          </a:xfrm>
        </p:spPr>
        <p:txBody>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9" name="Textplatzhalter 17"/>
          <p:cNvSpPr>
            <a:spLocks noGrp="1"/>
          </p:cNvSpPr>
          <p:nvPr>
            <p:ph type="body" sz="quarter" idx="18" hasCustomPrompt="1"/>
          </p:nvPr>
        </p:nvSpPr>
        <p:spPr>
          <a:xfrm>
            <a:off x="4579315" y="549274"/>
            <a:ext cx="4586936" cy="6308726"/>
          </a:xfrm>
        </p:spPr>
        <p:txBody>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28650525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2633472"/>
            <a:ext cx="9144000" cy="4224527"/>
          </a:xfrm>
          <a:prstGeom prst="rect">
            <a:avLst/>
          </a:prstGeom>
        </p:spPr>
        <p:txBody>
          <a:bodyPr anchor="ctr" anchorCtr="0"/>
          <a:lstStyle>
            <a:lvl1pPr marL="0" indent="0">
              <a:buNone/>
              <a:defRPr/>
            </a:lvl1pPr>
          </a:lstStyle>
          <a:p>
            <a:r>
              <a:rPr lang="en-US" smtClean="0"/>
              <a:t>Click icon to add picture</a:t>
            </a:r>
            <a:endParaRPr lang="en-US" dirty="0"/>
          </a:p>
        </p:txBody>
      </p:sp>
    </p:spTree>
    <p:extLst>
      <p:ext uri="{BB962C8B-B14F-4D97-AF65-F5344CB8AC3E}">
        <p14:creationId xmlns:p14="http://schemas.microsoft.com/office/powerpoint/2010/main" val="11602251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Pictur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2633472"/>
            <a:ext cx="9144000" cy="4224527"/>
          </a:xfrm>
          <a:prstGeom prst="rect">
            <a:avLst/>
          </a:prstGeom>
        </p:spPr>
        <p:txBody>
          <a:bodyPr anchor="ctr" anchorCtr="0"/>
          <a:lstStyle>
            <a:lvl1pPr marL="0" indent="0">
              <a:buNone/>
              <a:defRPr/>
            </a:lvl1pPr>
          </a:lstStyle>
          <a:p>
            <a:r>
              <a:rPr lang="en-US" smtClean="0"/>
              <a:t>Click icon to add picture</a:t>
            </a:r>
            <a:endParaRPr lang="en-US" dirty="0"/>
          </a:p>
        </p:txBody>
      </p:sp>
      <p:sp>
        <p:nvSpPr>
          <p:cNvPr id="2" name="Titel 1"/>
          <p:cNvSpPr>
            <a:spLocks noGrp="1"/>
          </p:cNvSpPr>
          <p:nvPr>
            <p:ph type="title"/>
          </p:nvPr>
        </p:nvSpPr>
        <p:spPr>
          <a:xfrm>
            <a:off x="0" y="2633472"/>
            <a:ext cx="9144000" cy="1085215"/>
          </a:xfrm>
          <a:prstGeom prst="rect">
            <a:avLst/>
          </a:prstGeom>
          <a:solidFill>
            <a:srgbClr val="E7E9EA">
              <a:alpha val="74902"/>
            </a:srgbClr>
          </a:solidFill>
        </p:spPr>
        <p:txBody>
          <a:bodyPr lIns="324000" tIns="324000" rIns="324000" bIns="324000">
            <a:spAutoFit/>
          </a:bodyPr>
          <a:lstStyle>
            <a:lvl1pPr>
              <a:defRPr sz="2800">
                <a:solidFill>
                  <a:schemeClr val="accent1"/>
                </a:solidFill>
              </a:defRPr>
            </a:lvl1pPr>
          </a:lstStyle>
          <a:p>
            <a:r>
              <a:rPr lang="en-US" smtClean="0"/>
              <a:t>Click to edit Master title style</a:t>
            </a:r>
            <a:endParaRPr lang="de-DE" dirty="0"/>
          </a:p>
        </p:txBody>
      </p:sp>
    </p:spTree>
    <p:extLst>
      <p:ext uri="{BB962C8B-B14F-4D97-AF65-F5344CB8AC3E}">
        <p14:creationId xmlns:p14="http://schemas.microsoft.com/office/powerpoint/2010/main" val="41337769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smtClean="0"/>
              <a:t>Insert Title Here</a:t>
            </a:r>
            <a:endParaRPr lang="en-US" noProof="0" dirty="0"/>
          </a:p>
        </p:txBody>
      </p:sp>
      <p:sp>
        <p:nvSpPr>
          <p:cNvPr id="13" name="Inhaltsplatzhalter 11"/>
          <p:cNvSpPr>
            <a:spLocks noGrp="1"/>
          </p:cNvSpPr>
          <p:nvPr>
            <p:ph sz="quarter" idx="16" hasCustomPrompt="1"/>
          </p:nvPr>
        </p:nvSpPr>
        <p:spPr>
          <a:xfrm>
            <a:off x="0" y="549274"/>
            <a:ext cx="9144000" cy="6308726"/>
          </a:xfrm>
        </p:spPr>
        <p:txBody>
          <a:bodyPr anchor="t" anchorCtr="0"/>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41122848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enutzerdefiniertes Layout">
    <p:spTree>
      <p:nvGrpSpPr>
        <p:cNvPr id="1" name=""/>
        <p:cNvGrpSpPr/>
        <p:nvPr/>
      </p:nvGrpSpPr>
      <p:grpSpPr>
        <a:xfrm>
          <a:off x="0" y="0"/>
          <a:ext cx="0" cy="0"/>
          <a:chOff x="0" y="0"/>
          <a:chExt cx="0" cy="0"/>
        </a:xfrm>
      </p:grpSpPr>
      <p:sp>
        <p:nvSpPr>
          <p:cNvPr id="10" name="Bildplatzhalter 9"/>
          <p:cNvSpPr>
            <a:spLocks noGrp="1"/>
          </p:cNvSpPr>
          <p:nvPr>
            <p:ph type="pic" sz="quarter" idx="18" hasCustomPrompt="1"/>
          </p:nvPr>
        </p:nvSpPr>
        <p:spPr>
          <a:xfrm>
            <a:off x="0" y="548640"/>
            <a:ext cx="9144000" cy="6309360"/>
          </a:xfrm>
        </p:spPr>
        <p:txBody>
          <a:bodyPr anchor="ctr" anchorCtr="0"/>
          <a:lstStyle>
            <a:lvl1pPr marL="0" indent="0" algn="ctr">
              <a:buNone/>
              <a:defRPr baseline="0"/>
            </a:lvl1pPr>
          </a:lstStyle>
          <a:p>
            <a:r>
              <a:rPr lang="en-US" dirty="0" smtClean="0"/>
              <a:t>BILD EINF</a:t>
            </a:r>
            <a:r>
              <a:rPr lang="de-DE" dirty="0" smtClean="0"/>
              <a:t>ÜGEN</a:t>
            </a:r>
            <a:endParaRPr lang="de-DE" dirty="0"/>
          </a:p>
        </p:txBody>
      </p:sp>
      <p:sp>
        <p:nvSpPr>
          <p:cNvPr id="2" name="Titel 1"/>
          <p:cNvSpPr>
            <a:spLocks noGrp="1"/>
          </p:cNvSpPr>
          <p:nvPr>
            <p:ph type="title" hasCustomPrompt="1"/>
          </p:nvPr>
        </p:nvSpPr>
        <p:spPr/>
        <p:txBody>
          <a:bodyPr/>
          <a:lstStyle>
            <a:lvl1pPr>
              <a:defRPr/>
            </a:lvl1pPr>
          </a:lstStyle>
          <a:p>
            <a:r>
              <a:rPr lang="en-US" noProof="0" dirty="0" smtClean="0"/>
              <a:t>Insert Title Here</a:t>
            </a:r>
            <a:endParaRPr lang="en-US" noProof="0" dirty="0"/>
          </a:p>
        </p:txBody>
      </p:sp>
      <p:sp>
        <p:nvSpPr>
          <p:cNvPr id="8" name="Textplatzhalter 7"/>
          <p:cNvSpPr>
            <a:spLocks noGrp="1"/>
          </p:cNvSpPr>
          <p:nvPr>
            <p:ph type="body" sz="quarter" idx="17" hasCustomPrompt="1"/>
          </p:nvPr>
        </p:nvSpPr>
        <p:spPr>
          <a:xfrm>
            <a:off x="-36000" y="548640"/>
            <a:ext cx="9216000" cy="1381844"/>
          </a:xfrm>
          <a:solidFill>
            <a:srgbClr val="E7E9EA">
              <a:alpha val="74902"/>
            </a:srgbClr>
          </a:solidFill>
          <a:ln w="6350">
            <a:noFill/>
            <a:miter lim="800000"/>
          </a:ln>
        </p:spPr>
        <p:txBody>
          <a:bodyPr wrap="square" lIns="324000" rIns="324000" numCol="2" spcCol="180000">
            <a:spAutoFit/>
          </a:bodyPr>
          <a:lstStyle>
            <a:lvl1pPr marL="265113" marR="0" indent="-265113" algn="l" defTabSz="914400" rtl="0" eaLnBrk="1" fontAlgn="base" latinLnBrk="0" hangingPunct="1">
              <a:lnSpc>
                <a:spcPct val="100000"/>
              </a:lnSpc>
              <a:spcBef>
                <a:spcPts val="0"/>
              </a:spcBef>
              <a:spcAft>
                <a:spcPts val="400"/>
              </a:spcAft>
              <a:buClr>
                <a:srgbClr val="263F8C"/>
              </a:buClr>
              <a:buSzTx/>
              <a:buFont typeface="Webdings" pitchFamily="18" charset="2"/>
              <a:buChar char=""/>
              <a:tabLst/>
              <a:defRPr sz="1600">
                <a:solidFill>
                  <a:schemeClr val="tx1"/>
                </a:solidFill>
              </a:defRPr>
            </a:lvl1pPr>
            <a:lvl2pPr marL="541338" marR="0" indent="-285750" algn="l" defTabSz="914400" rtl="0" eaLnBrk="1" fontAlgn="base" latinLnBrk="0" hangingPunct="1">
              <a:lnSpc>
                <a:spcPct val="100000"/>
              </a:lnSpc>
              <a:spcBef>
                <a:spcPts val="0"/>
              </a:spcBef>
              <a:spcAft>
                <a:spcPts val="400"/>
              </a:spcAft>
              <a:buClr>
                <a:srgbClr val="858F98"/>
              </a:buClr>
              <a:buSzTx/>
              <a:buFont typeface="Webdings" pitchFamily="18" charset="2"/>
              <a:buChar char=""/>
              <a:tabLst>
                <a:tab pos="987425" algn="l"/>
              </a:tabLst>
              <a:defRPr sz="1400">
                <a:solidFill>
                  <a:schemeClr val="tx1"/>
                </a:solidFill>
              </a:defRPr>
            </a:lvl2pPr>
            <a:lvl3pPr marL="804863" marR="0" indent="-265113" algn="l" defTabSz="804863" rtl="0" eaLnBrk="1" fontAlgn="base" latinLnBrk="0" hangingPunct="1">
              <a:lnSpc>
                <a:spcPct val="100000"/>
              </a:lnSpc>
              <a:spcBef>
                <a:spcPts val="0"/>
              </a:spcBef>
              <a:spcAft>
                <a:spcPts val="400"/>
              </a:spcAft>
              <a:buClr>
                <a:srgbClr val="858F98">
                  <a:lumMod val="60000"/>
                  <a:lumOff val="40000"/>
                </a:srgbClr>
              </a:buClr>
              <a:buSzTx/>
              <a:buFont typeface="Webdings" pitchFamily="18" charset="2"/>
              <a:buChar char=""/>
              <a:tabLst>
                <a:tab pos="804863" algn="l"/>
                <a:tab pos="987425" algn="l"/>
              </a:tabLst>
              <a:defRPr sz="1200">
                <a:solidFill>
                  <a:schemeClr val="tx1"/>
                </a:solidFill>
              </a:defRPr>
            </a:lvl3pPr>
            <a:lvl4pPr marL="1074738" marR="0" indent="-274638" algn="l" defTabSz="914400" rtl="0" eaLnBrk="1" fontAlgn="base" latinLnBrk="0" hangingPunct="1">
              <a:lnSpc>
                <a:spcPct val="100000"/>
              </a:lnSpc>
              <a:spcBef>
                <a:spcPts val="0"/>
              </a:spcBef>
              <a:spcAft>
                <a:spcPts val="400"/>
              </a:spcAft>
              <a:buClr>
                <a:srgbClr val="858F98">
                  <a:lumMod val="40000"/>
                  <a:lumOff val="60000"/>
                </a:srgbClr>
              </a:buClr>
              <a:buSzTx/>
              <a:buFont typeface="Webdings" pitchFamily="18" charset="2"/>
              <a:buChar char=""/>
              <a:tabLst>
                <a:tab pos="987425" algn="l"/>
              </a:tabLst>
              <a:defRPr sz="1200">
                <a:solidFill>
                  <a:schemeClr val="tx1"/>
                </a:solidFill>
              </a:defRPr>
            </a:lvl4pPr>
            <a:lvl5pPr marL="1346200" marR="0" indent="-274638" algn="l" defTabSz="914400" rtl="0" eaLnBrk="1" fontAlgn="base" latinLnBrk="0" hangingPunct="1">
              <a:lnSpc>
                <a:spcPct val="100000"/>
              </a:lnSpc>
              <a:spcBef>
                <a:spcPts val="0"/>
              </a:spcBef>
              <a:spcAft>
                <a:spcPts val="400"/>
              </a:spcAft>
              <a:buClr>
                <a:srgbClr val="858F98">
                  <a:lumMod val="20000"/>
                  <a:lumOff val="80000"/>
                </a:srgbClr>
              </a:buClr>
              <a:buSzTx/>
              <a:buFont typeface="Webdings" pitchFamily="18" charset="2"/>
              <a:buChar char=""/>
              <a:tabLst>
                <a:tab pos="987425" algn="l"/>
              </a:tabLst>
              <a:defRPr sz="1200">
                <a:solidFill>
                  <a:schemeClr val="tx1"/>
                </a:solidFill>
              </a:defRPr>
            </a:lvl5p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Textplatzhalter 7"/>
          <p:cNvSpPr>
            <a:spLocks noGrp="1"/>
          </p:cNvSpPr>
          <p:nvPr>
            <p:ph type="body" sz="quarter" idx="19"/>
          </p:nvPr>
        </p:nvSpPr>
        <p:spPr>
          <a:xfrm>
            <a:off x="-36000" y="5771621"/>
            <a:ext cx="9216000" cy="1086379"/>
          </a:xfrm>
          <a:solidFill>
            <a:srgbClr val="FFFFFF">
              <a:alpha val="69804"/>
            </a:srgbClr>
          </a:solidFill>
          <a:ln w="6350">
            <a:noFill/>
            <a:miter lim="800000"/>
          </a:ln>
        </p:spPr>
        <p:txBody>
          <a:bodyPr wrap="square" lIns="324000" tIns="288000" rIns="324000" bIns="288000" anchor="b" anchorCtr="0">
            <a:spAutoFit/>
          </a:bodyPr>
          <a:lstStyle>
            <a:lvl1pPr marL="0" indent="0">
              <a:buNone/>
              <a:defRPr>
                <a:solidFill>
                  <a:schemeClr val="tx1"/>
                </a:solidFill>
              </a:defRPr>
            </a:lvl1pPr>
            <a:lvl2pPr marL="255588" indent="0">
              <a:buNone/>
              <a:defRPr>
                <a:solidFill>
                  <a:schemeClr val="tx1"/>
                </a:solidFill>
              </a:defRPr>
            </a:lvl2pPr>
            <a:lvl3pPr marL="447675" indent="0">
              <a:buNone/>
              <a:defRPr>
                <a:solidFill>
                  <a:schemeClr val="tx1"/>
                </a:solidFill>
              </a:defRPr>
            </a:lvl3pPr>
            <a:lvl4pPr marL="620712" indent="0">
              <a:buNone/>
              <a:defRPr>
                <a:solidFill>
                  <a:schemeClr val="tx1"/>
                </a:solidFill>
              </a:defRPr>
            </a:lvl4pPr>
            <a:lvl5pPr marL="812800" indent="0">
              <a:buNone/>
              <a:defRPr>
                <a:solidFill>
                  <a:schemeClr val="tx1"/>
                </a:solidFill>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p:txBody>
      </p:sp>
    </p:spTree>
    <p:extLst>
      <p:ext uri="{BB962C8B-B14F-4D97-AF65-F5344CB8AC3E}">
        <p14:creationId xmlns:p14="http://schemas.microsoft.com/office/powerpoint/2010/main" val="8043180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64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Insert Title Here</a:t>
            </a:r>
            <a:endParaRPr lang="de-DE" dirty="0"/>
          </a:p>
        </p:txBody>
      </p:sp>
      <p:sp>
        <p:nvSpPr>
          <p:cNvPr id="10" name="Bildplatzhalter 9"/>
          <p:cNvSpPr>
            <a:spLocks noGrp="1"/>
          </p:cNvSpPr>
          <p:nvPr>
            <p:ph type="pic" sz="quarter" idx="14"/>
          </p:nvPr>
        </p:nvSpPr>
        <p:spPr>
          <a:xfrm>
            <a:off x="5640019" y="4118457"/>
            <a:ext cx="3503981" cy="2739543"/>
          </a:xfrm>
        </p:spPr>
        <p:txBody>
          <a:bodyPr anchor="ctr" anchorCtr="0"/>
          <a:lstStyle>
            <a:lvl1pPr marL="0" indent="0" algn="ctr">
              <a:buNone/>
              <a:defRPr/>
            </a:lvl1pPr>
          </a:lstStyle>
          <a:p>
            <a:endParaRPr lang="en-US" noProof="0" dirty="0"/>
          </a:p>
        </p:txBody>
      </p:sp>
      <p:sp>
        <p:nvSpPr>
          <p:cNvPr id="12" name="Inhaltsplatzhalter 11"/>
          <p:cNvSpPr>
            <a:spLocks noGrp="1"/>
          </p:cNvSpPr>
          <p:nvPr>
            <p:ph sz="quarter" idx="15" hasCustomPrompt="1"/>
          </p:nvPr>
        </p:nvSpPr>
        <p:spPr>
          <a:xfrm>
            <a:off x="5640019" y="556892"/>
            <a:ext cx="3503981" cy="3553973"/>
          </a:xfrm>
        </p:spPr>
        <p:txBody>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1"/>
          <p:cNvSpPr>
            <a:spLocks noGrp="1"/>
          </p:cNvSpPr>
          <p:nvPr>
            <p:ph sz="quarter" idx="16" hasCustomPrompt="1"/>
          </p:nvPr>
        </p:nvSpPr>
        <p:spPr>
          <a:xfrm>
            <a:off x="-594" y="556892"/>
            <a:ext cx="5640613" cy="6301108"/>
          </a:xfrm>
        </p:spPr>
        <p:txBody>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42195813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7" name="Textplatzhalter 50"/>
          <p:cNvSpPr>
            <a:spLocks noGrp="1"/>
          </p:cNvSpPr>
          <p:nvPr>
            <p:ph idx="13" hasCustomPrompt="1"/>
          </p:nvPr>
        </p:nvSpPr>
        <p:spPr>
          <a:xfrm>
            <a:off x="5651499" y="544694"/>
            <a:ext cx="3499609" cy="6313306"/>
          </a:xfrm>
          <a:prstGeom prst="rect">
            <a:avLst/>
          </a:prstGeom>
        </p:spPr>
        <p:txBody>
          <a:bodyPr vert="horz" lIns="144000" tIns="288000" rIns="288000" bIns="288000" rtlCol="0">
            <a:noAutofit/>
          </a:bodyPr>
          <a:lstStyle>
            <a:lvl1pPr>
              <a:defRPr lang="en-US" noProof="0" dirty="0" smtClean="0"/>
            </a:lvl1pPr>
            <a:lvl2pPr>
              <a:defRPr lang="en-US" noProof="0" dirty="0" smtClean="0"/>
            </a:lvl2pPr>
            <a:lvl3pPr>
              <a:defRPr lang="en-US" noProof="0" dirty="0" smtClean="0"/>
            </a:lvl3pPr>
            <a:lvl4pPr>
              <a:defRPr lang="en-US" noProof="0" dirty="0" smtClean="0"/>
            </a:lvl4pPr>
            <a:lvl5pPr>
              <a:defRPr lang="en-US" noProof="0" dirty="0"/>
            </a:lvl5p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el 1"/>
          <p:cNvSpPr>
            <a:spLocks noGrp="1"/>
          </p:cNvSpPr>
          <p:nvPr>
            <p:ph type="title" hasCustomPrompt="1"/>
          </p:nvPr>
        </p:nvSpPr>
        <p:spPr/>
        <p:txBody>
          <a:bodyPr/>
          <a:lstStyle/>
          <a:p>
            <a:r>
              <a:rPr lang="en-US" noProof="0" dirty="0" smtClean="0"/>
              <a:t>Insert Title Here</a:t>
            </a:r>
            <a:endParaRPr lang="de-DE" dirty="0"/>
          </a:p>
        </p:txBody>
      </p:sp>
      <p:sp>
        <p:nvSpPr>
          <p:cNvPr id="8" name="Inhaltsplatzhalter 11"/>
          <p:cNvSpPr>
            <a:spLocks noGrp="1"/>
          </p:cNvSpPr>
          <p:nvPr>
            <p:ph sz="quarter" idx="16" hasCustomPrompt="1"/>
          </p:nvPr>
        </p:nvSpPr>
        <p:spPr>
          <a:xfrm>
            <a:off x="0" y="556892"/>
            <a:ext cx="5651500" cy="6301108"/>
          </a:xfrm>
        </p:spPr>
        <p:txBody>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0858464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5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Benutzerdefiniertes Layout">
    <p:spTree>
      <p:nvGrpSpPr>
        <p:cNvPr id="1" name=""/>
        <p:cNvGrpSpPr/>
        <p:nvPr/>
      </p:nvGrpSpPr>
      <p:grpSpPr>
        <a:xfrm>
          <a:off x="0" y="0"/>
          <a:ext cx="0" cy="0"/>
          <a:chOff x="0" y="0"/>
          <a:chExt cx="0" cy="0"/>
        </a:xfrm>
      </p:grpSpPr>
      <p:sp>
        <p:nvSpPr>
          <p:cNvPr id="10" name="Bildplatzhalter 9"/>
          <p:cNvSpPr>
            <a:spLocks noGrp="1"/>
          </p:cNvSpPr>
          <p:nvPr>
            <p:ph type="pic" sz="quarter" idx="18" hasCustomPrompt="1"/>
          </p:nvPr>
        </p:nvSpPr>
        <p:spPr>
          <a:xfrm>
            <a:off x="0" y="549274"/>
            <a:ext cx="9144000" cy="6308726"/>
          </a:xfrm>
        </p:spPr>
        <p:txBody>
          <a:bodyPr anchor="ctr" anchorCtr="0"/>
          <a:lstStyle>
            <a:lvl1pPr marL="0" indent="0" algn="ctr">
              <a:buNone/>
              <a:defRPr/>
            </a:lvl1pPr>
          </a:lstStyle>
          <a:p>
            <a:r>
              <a:rPr lang="en-US" dirty="0" smtClean="0"/>
              <a:t>PICTURE ONLY</a:t>
            </a:r>
            <a:endParaRPr lang="de-DE" dirty="0"/>
          </a:p>
        </p:txBody>
      </p:sp>
      <p:sp>
        <p:nvSpPr>
          <p:cNvPr id="2" name="Titel 1"/>
          <p:cNvSpPr>
            <a:spLocks noGrp="1"/>
          </p:cNvSpPr>
          <p:nvPr>
            <p:ph type="title" hasCustomPrompt="1"/>
          </p:nvPr>
        </p:nvSpPr>
        <p:spPr/>
        <p:txBody>
          <a:bodyPr/>
          <a:lstStyle/>
          <a:p>
            <a:r>
              <a:rPr lang="en-US" noProof="0" dirty="0" smtClean="0"/>
              <a:t>Insert Title Here</a:t>
            </a:r>
            <a:endParaRPr lang="de-DE" dirty="0"/>
          </a:p>
        </p:txBody>
      </p:sp>
    </p:spTree>
    <p:extLst>
      <p:ext uri="{BB962C8B-B14F-4D97-AF65-F5344CB8AC3E}">
        <p14:creationId xmlns:p14="http://schemas.microsoft.com/office/powerpoint/2010/main" val="20176481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Insert Title Here</a:t>
            </a:r>
            <a:endParaRPr lang="de-DE" dirty="0"/>
          </a:p>
        </p:txBody>
      </p:sp>
    </p:spTree>
    <p:extLst>
      <p:ext uri="{BB962C8B-B14F-4D97-AF65-F5344CB8AC3E}">
        <p14:creationId xmlns:p14="http://schemas.microsoft.com/office/powerpoint/2010/main" val="7210797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2946" name="Line 2"/>
          <p:cNvSpPr>
            <a:spLocks noChangeShapeType="1"/>
          </p:cNvSpPr>
          <p:nvPr/>
        </p:nvSpPr>
        <p:spPr bwMode="auto">
          <a:xfrm>
            <a:off x="6516688" y="0"/>
            <a:ext cx="0" cy="1371600"/>
          </a:xfrm>
          <a:prstGeom prst="line">
            <a:avLst/>
          </a:prstGeom>
          <a:noFill/>
          <a:ln w="12700">
            <a:solidFill>
              <a:schemeClr val="bg1"/>
            </a:solidFill>
            <a:round/>
            <a:headEnd/>
            <a:tailEnd/>
          </a:ln>
          <a:effectLst/>
        </p:spPr>
        <p:txBody>
          <a:bodyPr wrap="none" anchor="ctr"/>
          <a:lstStyle/>
          <a:p>
            <a:pPr>
              <a:spcBef>
                <a:spcPct val="50000"/>
              </a:spcBef>
              <a:spcAft>
                <a:spcPct val="50000"/>
              </a:spcAft>
              <a:buClr>
                <a:srgbClr val="000099"/>
              </a:buClr>
              <a:buSzPct val="150000"/>
              <a:buFont typeface="Wingdings" pitchFamily="2" charset="2"/>
              <a:buNone/>
              <a:defRPr/>
            </a:pPr>
            <a:endParaRPr lang="de-DE">
              <a:cs typeface="+mn-cs"/>
            </a:endParaRPr>
          </a:p>
        </p:txBody>
      </p:sp>
      <p:pic>
        <p:nvPicPr>
          <p:cNvPr id="17" name="Grafik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73038" y="1234240"/>
            <a:ext cx="3065766" cy="1026462"/>
          </a:xfrm>
          <a:prstGeom prst="rect">
            <a:avLst/>
          </a:prstGeom>
        </p:spPr>
      </p:pic>
      <p:cxnSp>
        <p:nvCxnSpPr>
          <p:cNvPr id="18" name="Gerader Verbinder 17"/>
          <p:cNvCxnSpPr/>
          <p:nvPr userDrawn="1"/>
        </p:nvCxnSpPr>
        <p:spPr bwMode="auto">
          <a:xfrm>
            <a:off x="0" y="2625120"/>
            <a:ext cx="9144000" cy="0"/>
          </a:xfrm>
          <a:prstGeom prst="line">
            <a:avLst/>
          </a:prstGeom>
          <a:ln w="12700">
            <a:solidFill>
              <a:schemeClr val="accent1"/>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8102504"/>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9" r:id="rId3"/>
  </p:sldLayoutIdLst>
  <p:timing>
    <p:tnLst>
      <p:par>
        <p:cTn id="1" dur="indefinite" restart="never" nodeType="tmRoot"/>
      </p:par>
    </p:tnLst>
  </p:timing>
  <p:hf sldNum="0" hdr="0" ftr="0" dt="0"/>
  <p:txStyles>
    <p:titleStyle>
      <a:lvl1pPr algn="l" defTabSz="801688" rtl="0" eaLnBrk="1" fontAlgn="base" hangingPunct="1">
        <a:spcBef>
          <a:spcPct val="0"/>
        </a:spcBef>
        <a:spcAft>
          <a:spcPct val="0"/>
        </a:spcAft>
        <a:defRPr sz="2100" b="1">
          <a:solidFill>
            <a:schemeClr val="bg1"/>
          </a:solidFill>
          <a:latin typeface="+mj-lt"/>
          <a:ea typeface="+mj-ea"/>
          <a:cs typeface="+mj-cs"/>
        </a:defRPr>
      </a:lvl1pPr>
      <a:lvl2pPr algn="l" defTabSz="801688" rtl="0" eaLnBrk="1" fontAlgn="base" hangingPunct="1">
        <a:spcBef>
          <a:spcPct val="0"/>
        </a:spcBef>
        <a:spcAft>
          <a:spcPct val="0"/>
        </a:spcAft>
        <a:defRPr sz="2100" b="1">
          <a:solidFill>
            <a:schemeClr val="bg1"/>
          </a:solidFill>
          <a:latin typeface="Arial" charset="0"/>
        </a:defRPr>
      </a:lvl2pPr>
      <a:lvl3pPr algn="l" defTabSz="801688" rtl="0" eaLnBrk="1" fontAlgn="base" hangingPunct="1">
        <a:spcBef>
          <a:spcPct val="0"/>
        </a:spcBef>
        <a:spcAft>
          <a:spcPct val="0"/>
        </a:spcAft>
        <a:defRPr sz="2100" b="1">
          <a:solidFill>
            <a:schemeClr val="bg1"/>
          </a:solidFill>
          <a:latin typeface="Arial" charset="0"/>
        </a:defRPr>
      </a:lvl3pPr>
      <a:lvl4pPr algn="l" defTabSz="801688" rtl="0" eaLnBrk="1" fontAlgn="base" hangingPunct="1">
        <a:spcBef>
          <a:spcPct val="0"/>
        </a:spcBef>
        <a:spcAft>
          <a:spcPct val="0"/>
        </a:spcAft>
        <a:defRPr sz="2100" b="1">
          <a:solidFill>
            <a:schemeClr val="bg1"/>
          </a:solidFill>
          <a:latin typeface="Arial" charset="0"/>
        </a:defRPr>
      </a:lvl4pPr>
      <a:lvl5pPr algn="l" defTabSz="801688" rtl="0" eaLnBrk="1" fontAlgn="base" hangingPunct="1">
        <a:spcBef>
          <a:spcPct val="0"/>
        </a:spcBef>
        <a:spcAft>
          <a:spcPct val="0"/>
        </a:spcAft>
        <a:defRPr sz="2100" b="1">
          <a:solidFill>
            <a:schemeClr val="bg1"/>
          </a:solidFill>
          <a:latin typeface="Arial" charset="0"/>
        </a:defRPr>
      </a:lvl5pPr>
      <a:lvl6pPr marL="457200" algn="l" defTabSz="801688" rtl="0" eaLnBrk="1" fontAlgn="base" hangingPunct="1">
        <a:spcBef>
          <a:spcPct val="0"/>
        </a:spcBef>
        <a:spcAft>
          <a:spcPct val="0"/>
        </a:spcAft>
        <a:defRPr sz="2100" b="1">
          <a:solidFill>
            <a:schemeClr val="bg1"/>
          </a:solidFill>
          <a:latin typeface="Arial" charset="0"/>
        </a:defRPr>
      </a:lvl6pPr>
      <a:lvl7pPr marL="914400" algn="l" defTabSz="801688" rtl="0" eaLnBrk="1" fontAlgn="base" hangingPunct="1">
        <a:spcBef>
          <a:spcPct val="0"/>
        </a:spcBef>
        <a:spcAft>
          <a:spcPct val="0"/>
        </a:spcAft>
        <a:defRPr sz="2100" b="1">
          <a:solidFill>
            <a:schemeClr val="bg1"/>
          </a:solidFill>
          <a:latin typeface="Arial" charset="0"/>
        </a:defRPr>
      </a:lvl7pPr>
      <a:lvl8pPr marL="1371600" algn="l" defTabSz="801688" rtl="0" eaLnBrk="1" fontAlgn="base" hangingPunct="1">
        <a:spcBef>
          <a:spcPct val="0"/>
        </a:spcBef>
        <a:spcAft>
          <a:spcPct val="0"/>
        </a:spcAft>
        <a:defRPr sz="2100" b="1">
          <a:solidFill>
            <a:schemeClr val="bg1"/>
          </a:solidFill>
          <a:latin typeface="Arial" charset="0"/>
        </a:defRPr>
      </a:lvl8pPr>
      <a:lvl9pPr marL="1828800" algn="l" defTabSz="801688" rtl="0" eaLnBrk="1" fontAlgn="base" hangingPunct="1">
        <a:spcBef>
          <a:spcPct val="0"/>
        </a:spcBef>
        <a:spcAft>
          <a:spcPct val="0"/>
        </a:spcAft>
        <a:defRPr sz="2100" b="1">
          <a:solidFill>
            <a:schemeClr val="bg1"/>
          </a:solidFill>
          <a:latin typeface="Arial" charset="0"/>
        </a:defRPr>
      </a:lvl9pPr>
    </p:titleStyle>
    <p:bodyStyle>
      <a:lvl1pPr marL="342900" indent="-342900" algn="ctr" defTabSz="801688" rtl="0" eaLnBrk="1" fontAlgn="base" hangingPunct="1">
        <a:spcBef>
          <a:spcPct val="20000"/>
        </a:spcBef>
        <a:spcAft>
          <a:spcPct val="0"/>
        </a:spcAft>
        <a:buChar char="•"/>
        <a:defRPr sz="3200" b="1">
          <a:solidFill>
            <a:schemeClr val="tx1"/>
          </a:solidFill>
          <a:latin typeface="+mn-lt"/>
          <a:ea typeface="+mn-ea"/>
          <a:cs typeface="+mn-cs"/>
        </a:defRPr>
      </a:lvl1pPr>
      <a:lvl2pPr marL="725488" indent="-252413" algn="l" defTabSz="801688" rtl="0" eaLnBrk="1" fontAlgn="base" hangingPunct="1">
        <a:spcBef>
          <a:spcPct val="20000"/>
        </a:spcBef>
        <a:spcAft>
          <a:spcPct val="0"/>
        </a:spcAft>
        <a:buChar char="–"/>
        <a:defRPr sz="2500">
          <a:solidFill>
            <a:schemeClr val="tx1"/>
          </a:solidFill>
          <a:latin typeface="+mn-lt"/>
        </a:defRPr>
      </a:lvl2pPr>
      <a:lvl3pPr marL="1082675" indent="-200025" algn="l" defTabSz="801688" rtl="0" eaLnBrk="1" fontAlgn="base" hangingPunct="1">
        <a:spcBef>
          <a:spcPct val="20000"/>
        </a:spcBef>
        <a:spcAft>
          <a:spcPct val="0"/>
        </a:spcAft>
        <a:buChar char="•"/>
        <a:defRPr sz="2100">
          <a:solidFill>
            <a:schemeClr val="tx1"/>
          </a:solidFill>
          <a:latin typeface="+mn-lt"/>
        </a:defRPr>
      </a:lvl3pPr>
      <a:lvl4pPr marL="1441450" indent="-201613" algn="l" defTabSz="801688" rtl="0" eaLnBrk="1" fontAlgn="base" hangingPunct="1">
        <a:spcBef>
          <a:spcPct val="20000"/>
        </a:spcBef>
        <a:spcAft>
          <a:spcPct val="0"/>
        </a:spcAft>
        <a:buChar char="–"/>
        <a:defRPr sz="2000">
          <a:solidFill>
            <a:schemeClr val="tx1"/>
          </a:solidFill>
          <a:latin typeface="+mn-lt"/>
        </a:defRPr>
      </a:lvl4pPr>
      <a:lvl5pPr marL="1803400" indent="-200025" algn="l" defTabSz="801688" rtl="0" eaLnBrk="1" fontAlgn="base" hangingPunct="1">
        <a:spcBef>
          <a:spcPct val="20000"/>
        </a:spcBef>
        <a:spcAft>
          <a:spcPct val="0"/>
        </a:spcAft>
        <a:buChar char="»"/>
        <a:defRPr sz="2000">
          <a:solidFill>
            <a:schemeClr val="tx1"/>
          </a:solidFill>
          <a:latin typeface="+mn-lt"/>
        </a:defRPr>
      </a:lvl5pPr>
      <a:lvl6pPr marL="2260600" indent="-200025" algn="l" defTabSz="801688" rtl="0" eaLnBrk="1" fontAlgn="base" hangingPunct="1">
        <a:spcBef>
          <a:spcPct val="20000"/>
        </a:spcBef>
        <a:spcAft>
          <a:spcPct val="0"/>
        </a:spcAft>
        <a:buChar char="»"/>
        <a:defRPr>
          <a:solidFill>
            <a:schemeClr val="tx1"/>
          </a:solidFill>
          <a:latin typeface="+mn-lt"/>
        </a:defRPr>
      </a:lvl6pPr>
      <a:lvl7pPr marL="2717800" indent="-200025" algn="l" defTabSz="801688" rtl="0" eaLnBrk="1" fontAlgn="base" hangingPunct="1">
        <a:spcBef>
          <a:spcPct val="20000"/>
        </a:spcBef>
        <a:spcAft>
          <a:spcPct val="0"/>
        </a:spcAft>
        <a:buChar char="»"/>
        <a:defRPr>
          <a:solidFill>
            <a:schemeClr val="tx1"/>
          </a:solidFill>
          <a:latin typeface="+mn-lt"/>
        </a:defRPr>
      </a:lvl7pPr>
      <a:lvl8pPr marL="3175000" indent="-200025" algn="l" defTabSz="801688" rtl="0" eaLnBrk="1" fontAlgn="base" hangingPunct="1">
        <a:spcBef>
          <a:spcPct val="20000"/>
        </a:spcBef>
        <a:spcAft>
          <a:spcPct val="0"/>
        </a:spcAft>
        <a:buChar char="»"/>
        <a:defRPr>
          <a:solidFill>
            <a:schemeClr val="tx1"/>
          </a:solidFill>
          <a:latin typeface="+mn-lt"/>
        </a:defRPr>
      </a:lvl8pPr>
      <a:lvl9pPr marL="3632200" indent="-200025" algn="l" defTabSz="801688" rtl="0" eaLnBrk="1" fontAlgn="base" hangingPunct="1">
        <a:spcBef>
          <a:spcPct val="20000"/>
        </a:spcBef>
        <a:spcAft>
          <a:spcPct val="0"/>
        </a:spcAft>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534">
          <p15:clr>
            <a:srgbClr val="F26B43"/>
          </p15:clr>
        </p15:guide>
        <p15:guide id="2" orient="horz" pos="143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 name="Titelplatzhalter 49"/>
          <p:cNvSpPr>
            <a:spLocks noGrp="1"/>
          </p:cNvSpPr>
          <p:nvPr>
            <p:ph type="title"/>
          </p:nvPr>
        </p:nvSpPr>
        <p:spPr bwMode="white">
          <a:xfrm>
            <a:off x="0" y="5295"/>
            <a:ext cx="7300570" cy="539398"/>
          </a:xfrm>
          <a:prstGeom prst="rect">
            <a:avLst/>
          </a:prstGeom>
        </p:spPr>
        <p:txBody>
          <a:bodyPr vert="horz" lIns="288000" tIns="180000" rIns="180000" bIns="180000" rtlCol="0" anchor="ctr" anchorCtr="0">
            <a:noAutofit/>
          </a:bodyPr>
          <a:lstStyle/>
          <a:p>
            <a:r>
              <a:rPr lang="en-US" noProof="0" dirty="0" smtClean="0"/>
              <a:t>Insert </a:t>
            </a:r>
            <a:r>
              <a:rPr lang="en-US" noProof="0" dirty="0" err="1" smtClean="0"/>
              <a:t>TitlE</a:t>
            </a:r>
            <a:r>
              <a:rPr lang="en-US" noProof="0" dirty="0" smtClean="0"/>
              <a:t> Here</a:t>
            </a:r>
            <a:endParaRPr lang="en-US" noProof="0" dirty="0"/>
          </a:p>
        </p:txBody>
      </p:sp>
      <p:cxnSp>
        <p:nvCxnSpPr>
          <p:cNvPr id="18" name="Gerader Verbinder 17"/>
          <p:cNvCxnSpPr/>
          <p:nvPr userDrawn="1"/>
        </p:nvCxnSpPr>
        <p:spPr>
          <a:xfrm>
            <a:off x="0" y="544694"/>
            <a:ext cx="9144000" cy="0"/>
          </a:xfrm>
          <a:prstGeom prst="line">
            <a:avLst/>
          </a:prstGeom>
          <a:ln w="635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4" name="Textplatzhalter 50"/>
          <p:cNvSpPr>
            <a:spLocks noGrp="1"/>
          </p:cNvSpPr>
          <p:nvPr>
            <p:ph type="body" idx="1"/>
          </p:nvPr>
        </p:nvSpPr>
        <p:spPr>
          <a:xfrm>
            <a:off x="0" y="549274"/>
            <a:ext cx="9144000" cy="6308726"/>
          </a:xfrm>
          <a:prstGeom prst="rect">
            <a:avLst/>
          </a:prstGeom>
        </p:spPr>
        <p:txBody>
          <a:bodyPr vert="horz" lIns="288000" tIns="288000" rIns="288000" bIns="28800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pic>
        <p:nvPicPr>
          <p:cNvPr id="5" name="Grafik 4"/>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344694" y="135218"/>
            <a:ext cx="1458939" cy="286230"/>
          </a:xfrm>
          <a:prstGeom prst="rect">
            <a:avLst/>
          </a:prstGeom>
        </p:spPr>
      </p:pic>
    </p:spTree>
    <p:extLst>
      <p:ext uri="{BB962C8B-B14F-4D97-AF65-F5344CB8AC3E}">
        <p14:creationId xmlns:p14="http://schemas.microsoft.com/office/powerpoint/2010/main" val="1524051633"/>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2" r:id="rId3"/>
    <p:sldLayoutId id="2147483941" r:id="rId4"/>
    <p:sldLayoutId id="2147483945" r:id="rId5"/>
    <p:sldLayoutId id="2147483946" r:id="rId6"/>
    <p:sldLayoutId id="2147483947" r:id="rId7"/>
  </p:sldLayoutIdLst>
  <p:timing>
    <p:tnLst>
      <p:par>
        <p:cTn id="1" dur="indefinite" restart="never" nodeType="tmRoot"/>
      </p:par>
    </p:tnLst>
  </p:timing>
  <p:hf sldNum="0" hdr="0" ftr="0" dt="0"/>
  <p:txStyles>
    <p:titleStyle>
      <a:lvl1pPr marL="0" indent="0" algn="l" rtl="0" eaLnBrk="1" fontAlgn="base" hangingPunct="1">
        <a:spcBef>
          <a:spcPct val="0"/>
        </a:spcBef>
        <a:spcAft>
          <a:spcPct val="0"/>
        </a:spcAft>
        <a:defRPr sz="1800" b="0" cap="all" spc="50" baseline="0">
          <a:solidFill>
            <a:schemeClr val="accent1"/>
          </a:solidFill>
          <a:latin typeface="+mj-lt"/>
          <a:ea typeface="+mj-ea"/>
          <a:cs typeface="+mj-cs"/>
        </a:defRPr>
      </a:lvl1pPr>
      <a:lvl2pPr algn="l" rtl="0" eaLnBrk="1" fontAlgn="base" hangingPunct="1">
        <a:spcBef>
          <a:spcPct val="0"/>
        </a:spcBef>
        <a:spcAft>
          <a:spcPct val="0"/>
        </a:spcAft>
        <a:defRPr sz="2400" b="1">
          <a:solidFill>
            <a:schemeClr val="bg1"/>
          </a:solidFill>
          <a:latin typeface="Arial" charset="0"/>
        </a:defRPr>
      </a:lvl2pPr>
      <a:lvl3pPr algn="l" rtl="0" eaLnBrk="1" fontAlgn="base" hangingPunct="1">
        <a:spcBef>
          <a:spcPct val="0"/>
        </a:spcBef>
        <a:spcAft>
          <a:spcPct val="0"/>
        </a:spcAft>
        <a:defRPr sz="2400" b="1">
          <a:solidFill>
            <a:schemeClr val="bg1"/>
          </a:solidFill>
          <a:latin typeface="Arial" charset="0"/>
        </a:defRPr>
      </a:lvl3pPr>
      <a:lvl4pPr algn="l" rtl="0" eaLnBrk="1" fontAlgn="base" hangingPunct="1">
        <a:spcBef>
          <a:spcPct val="0"/>
        </a:spcBef>
        <a:spcAft>
          <a:spcPct val="0"/>
        </a:spcAft>
        <a:defRPr sz="2400" b="1">
          <a:solidFill>
            <a:schemeClr val="bg1"/>
          </a:solidFill>
          <a:latin typeface="Arial" charset="0"/>
        </a:defRPr>
      </a:lvl4pPr>
      <a:lvl5pPr algn="l" rtl="0" eaLnBrk="1" fontAlgn="base" hangingPunct="1">
        <a:spcBef>
          <a:spcPct val="0"/>
        </a:spcBef>
        <a:spcAft>
          <a:spcPct val="0"/>
        </a:spcAft>
        <a:defRPr sz="2400" b="1">
          <a:solidFill>
            <a:schemeClr val="bg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265113" indent="-265113" algn="l" rtl="0" eaLnBrk="1" fontAlgn="base" hangingPunct="1">
        <a:spcBef>
          <a:spcPts val="0"/>
        </a:spcBef>
        <a:spcAft>
          <a:spcPts val="800"/>
        </a:spcAft>
        <a:buClr>
          <a:schemeClr val="accent1"/>
        </a:buClr>
        <a:buFont typeface="Webdings" pitchFamily="18" charset="2"/>
        <a:buChar char=""/>
        <a:defRPr sz="1800" spc="50" baseline="0">
          <a:solidFill>
            <a:schemeClr val="tx1"/>
          </a:solidFill>
          <a:latin typeface="+mn-lt"/>
          <a:ea typeface="+mn-ea"/>
          <a:cs typeface="+mn-cs"/>
        </a:defRPr>
      </a:lvl1pPr>
      <a:lvl2pPr marL="541338" indent="-285750" algn="l" rtl="0" eaLnBrk="1" fontAlgn="base" hangingPunct="1">
        <a:spcBef>
          <a:spcPts val="0"/>
        </a:spcBef>
        <a:spcAft>
          <a:spcPts val="800"/>
        </a:spcAft>
        <a:buClr>
          <a:schemeClr val="bg2"/>
        </a:buClr>
        <a:buFont typeface="Webdings" pitchFamily="18" charset="2"/>
        <a:buChar char=""/>
        <a:tabLst>
          <a:tab pos="987425" algn="l"/>
        </a:tabLst>
        <a:defRPr sz="1600" spc="50" baseline="0">
          <a:solidFill>
            <a:schemeClr val="tx1"/>
          </a:solidFill>
          <a:latin typeface="+mn-lt"/>
        </a:defRPr>
      </a:lvl2pPr>
      <a:lvl3pPr marL="804863" indent="-265113" algn="l" defTabSz="804863" rtl="0" eaLnBrk="1" fontAlgn="base" hangingPunct="1">
        <a:spcBef>
          <a:spcPts val="0"/>
        </a:spcBef>
        <a:spcAft>
          <a:spcPts val="800"/>
        </a:spcAft>
        <a:buClr>
          <a:schemeClr val="bg2">
            <a:lumMod val="60000"/>
            <a:lumOff val="40000"/>
          </a:schemeClr>
        </a:buClr>
        <a:buFont typeface="Webdings" pitchFamily="18" charset="2"/>
        <a:buChar char=""/>
        <a:tabLst>
          <a:tab pos="804863" algn="l"/>
          <a:tab pos="987425" algn="l"/>
        </a:tabLst>
        <a:defRPr sz="1400" spc="50" baseline="0">
          <a:solidFill>
            <a:schemeClr val="tx1"/>
          </a:solidFill>
          <a:latin typeface="+mn-lt"/>
        </a:defRPr>
      </a:lvl3pPr>
      <a:lvl4pPr marL="1074738" indent="-274638" algn="l" rtl="0" eaLnBrk="1" fontAlgn="base" hangingPunct="1">
        <a:spcBef>
          <a:spcPts val="0"/>
        </a:spcBef>
        <a:spcAft>
          <a:spcPts val="800"/>
        </a:spcAft>
        <a:buClr>
          <a:schemeClr val="bg2">
            <a:lumMod val="40000"/>
            <a:lumOff val="60000"/>
          </a:schemeClr>
        </a:buClr>
        <a:buFont typeface="Webdings" pitchFamily="18" charset="2"/>
        <a:buChar char=""/>
        <a:tabLst>
          <a:tab pos="987425" algn="l"/>
        </a:tabLst>
        <a:defRPr sz="1400" spc="50" baseline="0">
          <a:solidFill>
            <a:schemeClr val="tx1"/>
          </a:solidFill>
          <a:latin typeface="+mn-lt"/>
        </a:defRPr>
      </a:lvl4pPr>
      <a:lvl5pPr marL="1346200" indent="-274638" algn="l" rtl="0" eaLnBrk="1" fontAlgn="base" hangingPunct="1">
        <a:spcBef>
          <a:spcPts val="0"/>
        </a:spcBef>
        <a:spcAft>
          <a:spcPts val="800"/>
        </a:spcAft>
        <a:buClr>
          <a:schemeClr val="bg2">
            <a:lumMod val="20000"/>
            <a:lumOff val="80000"/>
          </a:schemeClr>
        </a:buClr>
        <a:buFont typeface="Webdings" pitchFamily="18" charset="2"/>
        <a:buChar char=""/>
        <a:tabLst>
          <a:tab pos="987425" algn="l"/>
        </a:tabLst>
        <a:defRPr sz="1400" i="0" spc="50" baseline="0">
          <a:solidFill>
            <a:schemeClr val="tx1"/>
          </a:solidFill>
          <a:latin typeface="+mn-lt"/>
        </a:defRPr>
      </a:lvl5pPr>
      <a:lvl6pPr marL="2514600" indent="-228600" algn="l" rtl="0" eaLnBrk="1" fontAlgn="base" hangingPunct="1">
        <a:spcBef>
          <a:spcPct val="20000"/>
        </a:spcBef>
        <a:spcAft>
          <a:spcPct val="0"/>
        </a:spcAft>
        <a:defRPr sz="1600">
          <a:solidFill>
            <a:schemeClr val="tx1"/>
          </a:solidFill>
          <a:latin typeface="+mn-lt"/>
        </a:defRPr>
      </a:lvl6pPr>
      <a:lvl7pPr marL="2971800" indent="-228600" algn="l" rtl="0" eaLnBrk="1" fontAlgn="base" hangingPunct="1">
        <a:spcBef>
          <a:spcPct val="20000"/>
        </a:spcBef>
        <a:spcAft>
          <a:spcPct val="0"/>
        </a:spcAft>
        <a:defRPr sz="1600">
          <a:solidFill>
            <a:schemeClr val="tx1"/>
          </a:solidFill>
          <a:latin typeface="+mn-lt"/>
        </a:defRPr>
      </a:lvl7pPr>
      <a:lvl8pPr marL="3429000" indent="-228600" algn="l" rtl="0" eaLnBrk="1" fontAlgn="base" hangingPunct="1">
        <a:spcBef>
          <a:spcPct val="20000"/>
        </a:spcBef>
        <a:spcAft>
          <a:spcPct val="0"/>
        </a:spcAft>
        <a:defRPr sz="1600">
          <a:solidFill>
            <a:schemeClr val="tx1"/>
          </a:solidFill>
          <a:latin typeface="+mn-lt"/>
        </a:defRPr>
      </a:lvl8pPr>
      <a:lvl9pPr marL="3886200" indent="-228600" algn="l" rtl="0" eaLnBrk="1" fontAlgn="base" hangingPunct="1">
        <a:spcBef>
          <a:spcPct val="20000"/>
        </a:spcBef>
        <a:spcAft>
          <a:spcPct val="0"/>
        </a:spcAft>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1">
          <p15:clr>
            <a:srgbClr val="F26B43"/>
          </p15:clr>
        </p15:guide>
        <p15:guide id="2" pos="5556">
          <p15:clr>
            <a:srgbClr val="F26B43"/>
          </p15:clr>
        </p15:guide>
        <p15:guide id="3" orient="horz" pos="4156">
          <p15:clr>
            <a:srgbClr val="F26B43"/>
          </p15:clr>
        </p15:guide>
        <p15:guide id="4" orient="horz" pos="34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p:sp>
      <p:sp>
        <p:nvSpPr>
          <p:cNvPr id="6" name="Titel 5"/>
          <p:cNvSpPr>
            <a:spLocks noGrp="1"/>
          </p:cNvSpPr>
          <p:nvPr>
            <p:ph type="title"/>
          </p:nvPr>
        </p:nvSpPr>
        <p:spPr/>
        <p:txBody>
          <a:bodyPr/>
          <a:lstStyle/>
          <a:p>
            <a:r>
              <a:rPr lang="de-DE" dirty="0" smtClean="0"/>
              <a:t>How to build In-browser app</a:t>
            </a:r>
            <a:endParaRPr lang="de-DE" dirty="0"/>
          </a:p>
        </p:txBody>
      </p:sp>
    </p:spTree>
    <p:extLst>
      <p:ext uri="{BB962C8B-B14F-4D97-AF65-F5344CB8AC3E}">
        <p14:creationId xmlns:p14="http://schemas.microsoft.com/office/powerpoint/2010/main" val="2940148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Bildplatzhalter 11"/>
          <p:cNvSpPr>
            <a:spLocks noGrp="1"/>
          </p:cNvSpPr>
          <p:nvPr>
            <p:ph type="pic" sz="quarter" idx="18"/>
          </p:nvPr>
        </p:nvSpPr>
        <p:spPr/>
      </p:sp>
      <p:sp>
        <p:nvSpPr>
          <p:cNvPr id="10" name="Titel 9"/>
          <p:cNvSpPr>
            <a:spLocks noGrp="1"/>
          </p:cNvSpPr>
          <p:nvPr>
            <p:ph type="title"/>
          </p:nvPr>
        </p:nvSpPr>
        <p:spPr/>
        <p:txBody>
          <a:bodyPr/>
          <a:lstStyle/>
          <a:p>
            <a:r>
              <a:rPr lang="de-DE" dirty="0" smtClean="0"/>
              <a:t>mean</a:t>
            </a:r>
            <a:endParaRPr lang="de-DE" dirty="0"/>
          </a:p>
        </p:txBody>
      </p:sp>
      <p:sp>
        <p:nvSpPr>
          <p:cNvPr id="11" name="Textplatzhalter 10"/>
          <p:cNvSpPr>
            <a:spLocks noGrp="1"/>
          </p:cNvSpPr>
          <p:nvPr>
            <p:ph type="body" sz="quarter" idx="17"/>
          </p:nvPr>
        </p:nvSpPr>
        <p:spPr>
          <a:xfrm>
            <a:off x="-36000" y="548639"/>
            <a:ext cx="9216000" cy="1771694"/>
          </a:xfrm>
        </p:spPr>
        <p:txBody>
          <a:bodyPr/>
          <a:lstStyle/>
          <a:p>
            <a:pPr marL="0" indent="0">
              <a:buNone/>
            </a:pPr>
            <a:r>
              <a:rPr lang="en-US" dirty="0"/>
              <a:t>Mongo</a:t>
            </a:r>
          </a:p>
          <a:p>
            <a:pPr marL="0" indent="0">
              <a:buNone/>
            </a:pPr>
            <a:r>
              <a:rPr lang="en-US" dirty="0"/>
              <a:t>Express</a:t>
            </a:r>
          </a:p>
          <a:p>
            <a:pPr marL="0" indent="0">
              <a:buNone/>
            </a:pPr>
            <a:r>
              <a:rPr lang="en-US" dirty="0"/>
              <a:t>Angular</a:t>
            </a:r>
          </a:p>
          <a:p>
            <a:pPr marL="0" indent="0">
              <a:buNone/>
            </a:pPr>
            <a:r>
              <a:rPr lang="en-US" dirty="0" smtClean="0"/>
              <a:t>Node</a:t>
            </a:r>
            <a:endParaRPr lang="en-US" dirty="0"/>
          </a:p>
        </p:txBody>
      </p:sp>
      <p:sp>
        <p:nvSpPr>
          <p:cNvPr id="13" name="Textplatzhalter 12"/>
          <p:cNvSpPr>
            <a:spLocks noGrp="1"/>
          </p:cNvSpPr>
          <p:nvPr>
            <p:ph type="body" sz="quarter" idx="19"/>
          </p:nvPr>
        </p:nvSpPr>
        <p:spPr>
          <a:xfrm>
            <a:off x="-36000" y="5999376"/>
            <a:ext cx="9216000" cy="858624"/>
          </a:xfrm>
        </p:spPr>
        <p:txBody>
          <a:bodyPr/>
          <a:lstStyle/>
          <a:p>
            <a:endParaRPr lang="de-DE" dirty="0"/>
          </a:p>
        </p:txBody>
      </p:sp>
    </p:spTree>
    <p:extLst>
      <p:ext uri="{BB962C8B-B14F-4D97-AF65-F5344CB8AC3E}">
        <p14:creationId xmlns:p14="http://schemas.microsoft.com/office/powerpoint/2010/main" val="1627137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Bildplatzhalter 11"/>
          <p:cNvSpPr>
            <a:spLocks noGrp="1"/>
          </p:cNvSpPr>
          <p:nvPr>
            <p:ph type="pic" sz="quarter" idx="18"/>
          </p:nvPr>
        </p:nvSpPr>
        <p:spPr/>
      </p:sp>
      <p:sp>
        <p:nvSpPr>
          <p:cNvPr id="10" name="Titel 9"/>
          <p:cNvSpPr>
            <a:spLocks noGrp="1"/>
          </p:cNvSpPr>
          <p:nvPr>
            <p:ph type="title"/>
          </p:nvPr>
        </p:nvSpPr>
        <p:spPr/>
        <p:txBody>
          <a:bodyPr/>
          <a:lstStyle/>
          <a:p>
            <a:r>
              <a:rPr lang="de-DE" dirty="0" smtClean="0"/>
              <a:t>MV*</a:t>
            </a:r>
            <a:endParaRPr lang="de-DE" dirty="0"/>
          </a:p>
        </p:txBody>
      </p:sp>
      <p:sp>
        <p:nvSpPr>
          <p:cNvPr id="11" name="Textplatzhalter 10"/>
          <p:cNvSpPr>
            <a:spLocks noGrp="1"/>
          </p:cNvSpPr>
          <p:nvPr>
            <p:ph type="body" sz="quarter" idx="17"/>
          </p:nvPr>
        </p:nvSpPr>
        <p:spPr>
          <a:xfrm>
            <a:off x="-36000" y="548639"/>
            <a:ext cx="9216000" cy="1474177"/>
          </a:xfrm>
        </p:spPr>
        <p:txBody>
          <a:bodyPr/>
          <a:lstStyle/>
          <a:p>
            <a:pPr marL="0" indent="0">
              <a:buNone/>
            </a:pPr>
            <a:r>
              <a:rPr lang="en-US" dirty="0"/>
              <a:t>Binding</a:t>
            </a:r>
          </a:p>
          <a:p>
            <a:pPr marL="0" indent="0">
              <a:buNone/>
            </a:pPr>
            <a:r>
              <a:rPr lang="en-US" dirty="0"/>
              <a:t>Routing</a:t>
            </a:r>
          </a:p>
          <a:p>
            <a:pPr marL="0" indent="0">
              <a:buNone/>
            </a:pPr>
            <a:r>
              <a:rPr lang="en-US" dirty="0"/>
              <a:t>UI Composition</a:t>
            </a:r>
          </a:p>
        </p:txBody>
      </p:sp>
      <p:sp>
        <p:nvSpPr>
          <p:cNvPr id="13" name="Textplatzhalter 12"/>
          <p:cNvSpPr>
            <a:spLocks noGrp="1"/>
          </p:cNvSpPr>
          <p:nvPr>
            <p:ph type="body" sz="quarter" idx="19"/>
          </p:nvPr>
        </p:nvSpPr>
        <p:spPr>
          <a:xfrm>
            <a:off x="-36000" y="5999376"/>
            <a:ext cx="9216000" cy="858624"/>
          </a:xfrm>
        </p:spPr>
        <p:txBody>
          <a:bodyPr/>
          <a:lstStyle/>
          <a:p>
            <a:endParaRPr lang="de-DE" dirty="0"/>
          </a:p>
        </p:txBody>
      </p:sp>
    </p:spTree>
    <p:extLst>
      <p:ext uri="{BB962C8B-B14F-4D97-AF65-F5344CB8AC3E}">
        <p14:creationId xmlns:p14="http://schemas.microsoft.com/office/powerpoint/2010/main" val="899638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Bildplatzhalter 11"/>
          <p:cNvSpPr>
            <a:spLocks noGrp="1"/>
          </p:cNvSpPr>
          <p:nvPr>
            <p:ph type="pic" sz="quarter" idx="18"/>
          </p:nvPr>
        </p:nvSpPr>
        <p:spPr/>
      </p:sp>
      <p:sp>
        <p:nvSpPr>
          <p:cNvPr id="10" name="Titel 9"/>
          <p:cNvSpPr>
            <a:spLocks noGrp="1"/>
          </p:cNvSpPr>
          <p:nvPr>
            <p:ph type="title"/>
          </p:nvPr>
        </p:nvSpPr>
        <p:spPr/>
        <p:txBody>
          <a:bodyPr/>
          <a:lstStyle/>
          <a:p>
            <a:r>
              <a:rPr lang="de-DE" dirty="0" smtClean="0"/>
              <a:t>angular</a:t>
            </a:r>
            <a:endParaRPr lang="de-DE" dirty="0"/>
          </a:p>
        </p:txBody>
      </p:sp>
      <p:sp>
        <p:nvSpPr>
          <p:cNvPr id="11" name="Textplatzhalter 10"/>
          <p:cNvSpPr>
            <a:spLocks noGrp="1"/>
          </p:cNvSpPr>
          <p:nvPr>
            <p:ph type="body" sz="quarter" idx="17"/>
          </p:nvPr>
        </p:nvSpPr>
        <p:spPr>
          <a:xfrm>
            <a:off x="-36000" y="548639"/>
            <a:ext cx="9216000" cy="1771694"/>
          </a:xfrm>
        </p:spPr>
        <p:txBody>
          <a:bodyPr/>
          <a:lstStyle/>
          <a:p>
            <a:pPr marL="0" indent="0">
              <a:buNone/>
            </a:pPr>
            <a:endParaRPr lang="en-US" dirty="0"/>
          </a:p>
          <a:p>
            <a:pPr marL="0" indent="0">
              <a:buNone/>
            </a:pPr>
            <a:r>
              <a:rPr lang="en-US" dirty="0"/>
              <a:t>Scope</a:t>
            </a:r>
          </a:p>
          <a:p>
            <a:pPr marL="0" indent="0">
              <a:buNone/>
            </a:pPr>
            <a:r>
              <a:rPr lang="en-US" dirty="0" smtClean="0"/>
              <a:t>ng-view</a:t>
            </a:r>
          </a:p>
          <a:p>
            <a:pPr marL="0" indent="0">
              <a:buNone/>
            </a:pPr>
            <a:r>
              <a:rPr lang="en-US" dirty="0"/>
              <a:t>T</a:t>
            </a:r>
            <a:r>
              <a:rPr lang="en-US" dirty="0" smtClean="0"/>
              <a:t>esting</a:t>
            </a:r>
            <a:endParaRPr lang="en-US" dirty="0"/>
          </a:p>
        </p:txBody>
      </p:sp>
      <p:sp>
        <p:nvSpPr>
          <p:cNvPr id="13" name="Textplatzhalter 12"/>
          <p:cNvSpPr>
            <a:spLocks noGrp="1"/>
          </p:cNvSpPr>
          <p:nvPr>
            <p:ph type="body" sz="quarter" idx="19"/>
          </p:nvPr>
        </p:nvSpPr>
        <p:spPr>
          <a:xfrm>
            <a:off x="-36000" y="5999376"/>
            <a:ext cx="9216000" cy="858624"/>
          </a:xfrm>
        </p:spPr>
        <p:txBody>
          <a:bodyPr/>
          <a:lstStyle/>
          <a:p>
            <a:r>
              <a:rPr lang="de-DE" dirty="0" smtClean="0"/>
              <a:t>Angular.js</a:t>
            </a:r>
            <a:endParaRPr lang="de-DE" dirty="0"/>
          </a:p>
        </p:txBody>
      </p:sp>
    </p:spTree>
    <p:extLst>
      <p:ext uri="{BB962C8B-B14F-4D97-AF65-F5344CB8AC3E}">
        <p14:creationId xmlns:p14="http://schemas.microsoft.com/office/powerpoint/2010/main" val="3620802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Bildplatzhalter 11"/>
          <p:cNvSpPr>
            <a:spLocks noGrp="1"/>
          </p:cNvSpPr>
          <p:nvPr>
            <p:ph type="pic" sz="quarter" idx="18"/>
          </p:nvPr>
        </p:nvSpPr>
        <p:spPr/>
      </p:sp>
      <p:sp>
        <p:nvSpPr>
          <p:cNvPr id="10" name="Titel 9"/>
          <p:cNvSpPr>
            <a:spLocks noGrp="1"/>
          </p:cNvSpPr>
          <p:nvPr>
            <p:ph type="title"/>
          </p:nvPr>
        </p:nvSpPr>
        <p:spPr/>
        <p:txBody>
          <a:bodyPr/>
          <a:lstStyle/>
          <a:p>
            <a:r>
              <a:rPr lang="de-DE" dirty="0" smtClean="0"/>
              <a:t>grunt</a:t>
            </a:r>
            <a:endParaRPr lang="de-DE" dirty="0"/>
          </a:p>
        </p:txBody>
      </p:sp>
      <p:sp>
        <p:nvSpPr>
          <p:cNvPr id="11" name="Textplatzhalter 10"/>
          <p:cNvSpPr>
            <a:spLocks noGrp="1"/>
          </p:cNvSpPr>
          <p:nvPr>
            <p:ph type="body" sz="quarter" idx="17"/>
          </p:nvPr>
        </p:nvSpPr>
        <p:spPr>
          <a:xfrm>
            <a:off x="-36000" y="548638"/>
            <a:ext cx="9216000" cy="2673125"/>
          </a:xfrm>
        </p:spPr>
        <p:txBody>
          <a:bodyPr/>
          <a:lstStyle/>
          <a:p>
            <a:pPr marL="0" indent="0">
              <a:buNone/>
            </a:pPr>
            <a:endParaRPr lang="en-US" dirty="0"/>
          </a:p>
          <a:p>
            <a:pPr marL="0" indent="0">
              <a:buNone/>
            </a:pPr>
            <a:r>
              <a:rPr lang="en-US" dirty="0"/>
              <a:t>Auto testing</a:t>
            </a:r>
          </a:p>
          <a:p>
            <a:pPr marL="0" indent="0">
              <a:buNone/>
            </a:pPr>
            <a:r>
              <a:rPr lang="en-US" dirty="0"/>
              <a:t>Auto code quality checking</a:t>
            </a:r>
          </a:p>
          <a:p>
            <a:pPr marL="0" indent="0">
              <a:buNone/>
            </a:pPr>
            <a:r>
              <a:rPr lang="en-US" dirty="0"/>
              <a:t>Auto minify/compress</a:t>
            </a:r>
          </a:p>
          <a:p>
            <a:pPr marL="0" indent="0">
              <a:buNone/>
            </a:pPr>
            <a:r>
              <a:rPr lang="en-US" dirty="0"/>
              <a:t>Auto compile coffee script and stylus</a:t>
            </a:r>
          </a:p>
        </p:txBody>
      </p:sp>
      <p:sp>
        <p:nvSpPr>
          <p:cNvPr id="13" name="Textplatzhalter 12"/>
          <p:cNvSpPr>
            <a:spLocks noGrp="1"/>
          </p:cNvSpPr>
          <p:nvPr>
            <p:ph type="body" sz="quarter" idx="19"/>
          </p:nvPr>
        </p:nvSpPr>
        <p:spPr>
          <a:xfrm>
            <a:off x="-36000" y="5999376"/>
            <a:ext cx="9216000" cy="858624"/>
          </a:xfrm>
        </p:spPr>
        <p:txBody>
          <a:bodyPr/>
          <a:lstStyle/>
          <a:p>
            <a:r>
              <a:rPr lang="de-DE" dirty="0" smtClean="0"/>
              <a:t>Task Runner</a:t>
            </a:r>
            <a:endParaRPr lang="de-DE" dirty="0"/>
          </a:p>
        </p:txBody>
      </p:sp>
    </p:spTree>
    <p:extLst>
      <p:ext uri="{BB962C8B-B14F-4D97-AF65-F5344CB8AC3E}">
        <p14:creationId xmlns:p14="http://schemas.microsoft.com/office/powerpoint/2010/main" val="1311027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Bildplatzhalter 11"/>
          <p:cNvSpPr>
            <a:spLocks noGrp="1"/>
          </p:cNvSpPr>
          <p:nvPr>
            <p:ph type="pic" sz="quarter" idx="18"/>
          </p:nvPr>
        </p:nvSpPr>
        <p:spPr/>
      </p:sp>
      <p:sp>
        <p:nvSpPr>
          <p:cNvPr id="10" name="Titel 9"/>
          <p:cNvSpPr>
            <a:spLocks noGrp="1"/>
          </p:cNvSpPr>
          <p:nvPr>
            <p:ph type="title"/>
          </p:nvPr>
        </p:nvSpPr>
        <p:spPr/>
        <p:txBody>
          <a:bodyPr/>
          <a:lstStyle/>
          <a:p>
            <a:r>
              <a:rPr lang="de-DE" dirty="0" smtClean="0"/>
              <a:t>Unit testing</a:t>
            </a:r>
            <a:endParaRPr lang="de-DE" dirty="0"/>
          </a:p>
        </p:txBody>
      </p:sp>
      <p:sp>
        <p:nvSpPr>
          <p:cNvPr id="11" name="Textplatzhalter 10"/>
          <p:cNvSpPr>
            <a:spLocks noGrp="1"/>
          </p:cNvSpPr>
          <p:nvPr>
            <p:ph type="body" sz="quarter" idx="17"/>
          </p:nvPr>
        </p:nvSpPr>
        <p:spPr>
          <a:xfrm>
            <a:off x="-36000" y="548638"/>
            <a:ext cx="9216000" cy="1474177"/>
          </a:xfrm>
        </p:spPr>
        <p:txBody>
          <a:bodyPr/>
          <a:lstStyle/>
          <a:p>
            <a:pPr marL="0" indent="0">
              <a:buNone/>
            </a:pPr>
            <a:r>
              <a:rPr lang="en-US" dirty="0"/>
              <a:t>Jasmine/Mocha</a:t>
            </a:r>
          </a:p>
          <a:p>
            <a:pPr marL="0" indent="0">
              <a:buNone/>
            </a:pPr>
            <a:r>
              <a:rPr lang="en-US" dirty="0"/>
              <a:t>Karma</a:t>
            </a:r>
          </a:p>
          <a:p>
            <a:pPr marL="0" indent="0">
              <a:buNone/>
            </a:pPr>
            <a:r>
              <a:rPr lang="en-US" dirty="0"/>
              <a:t>Phantom</a:t>
            </a:r>
          </a:p>
        </p:txBody>
      </p:sp>
      <p:sp>
        <p:nvSpPr>
          <p:cNvPr id="13" name="Textplatzhalter 12"/>
          <p:cNvSpPr>
            <a:spLocks noGrp="1"/>
          </p:cNvSpPr>
          <p:nvPr>
            <p:ph type="body" sz="quarter" idx="19"/>
          </p:nvPr>
        </p:nvSpPr>
        <p:spPr>
          <a:xfrm>
            <a:off x="-36000" y="5999376"/>
            <a:ext cx="9216000" cy="858624"/>
          </a:xfrm>
        </p:spPr>
        <p:txBody>
          <a:bodyPr/>
          <a:lstStyle/>
          <a:p>
            <a:endParaRPr lang="de-DE" dirty="0"/>
          </a:p>
        </p:txBody>
      </p:sp>
    </p:spTree>
    <p:extLst>
      <p:ext uri="{BB962C8B-B14F-4D97-AF65-F5344CB8AC3E}">
        <p14:creationId xmlns:p14="http://schemas.microsoft.com/office/powerpoint/2010/main" val="3854402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Bildplatzhalter 11"/>
          <p:cNvSpPr>
            <a:spLocks noGrp="1"/>
          </p:cNvSpPr>
          <p:nvPr>
            <p:ph type="pic" sz="quarter" idx="18"/>
          </p:nvPr>
        </p:nvSpPr>
        <p:spPr/>
      </p:sp>
      <p:sp>
        <p:nvSpPr>
          <p:cNvPr id="10" name="Titel 9"/>
          <p:cNvSpPr>
            <a:spLocks noGrp="1"/>
          </p:cNvSpPr>
          <p:nvPr>
            <p:ph type="title"/>
          </p:nvPr>
        </p:nvSpPr>
        <p:spPr/>
        <p:txBody>
          <a:bodyPr/>
          <a:lstStyle/>
          <a:p>
            <a:r>
              <a:rPr lang="de-DE" dirty="0" smtClean="0"/>
              <a:t>E2E </a:t>
            </a:r>
            <a:r>
              <a:rPr lang="de-DE" dirty="0" smtClean="0"/>
              <a:t>testing</a:t>
            </a:r>
            <a:endParaRPr lang="de-DE" dirty="0"/>
          </a:p>
        </p:txBody>
      </p:sp>
      <p:sp>
        <p:nvSpPr>
          <p:cNvPr id="11" name="Textplatzhalter 10"/>
          <p:cNvSpPr>
            <a:spLocks noGrp="1"/>
          </p:cNvSpPr>
          <p:nvPr>
            <p:ph type="body" sz="quarter" idx="17"/>
          </p:nvPr>
        </p:nvSpPr>
        <p:spPr>
          <a:xfrm>
            <a:off x="-36000" y="548638"/>
            <a:ext cx="9216000" cy="1176660"/>
          </a:xfrm>
        </p:spPr>
        <p:txBody>
          <a:bodyPr/>
          <a:lstStyle/>
          <a:p>
            <a:pPr marL="0" indent="0">
              <a:buNone/>
            </a:pPr>
            <a:r>
              <a:rPr lang="en-US" dirty="0" smtClean="0"/>
              <a:t>Selenium/</a:t>
            </a:r>
            <a:r>
              <a:rPr lang="en-US" dirty="0" err="1" smtClean="0"/>
              <a:t>WebDriver</a:t>
            </a:r>
            <a:endParaRPr lang="en-US" dirty="0" smtClean="0"/>
          </a:p>
          <a:p>
            <a:pPr marL="0" indent="0">
              <a:buNone/>
            </a:pPr>
            <a:r>
              <a:rPr lang="en-US" dirty="0" smtClean="0"/>
              <a:t>Protractor</a:t>
            </a:r>
            <a:endParaRPr lang="en-US" dirty="0"/>
          </a:p>
        </p:txBody>
      </p:sp>
      <p:sp>
        <p:nvSpPr>
          <p:cNvPr id="13" name="Textplatzhalter 12"/>
          <p:cNvSpPr>
            <a:spLocks noGrp="1"/>
          </p:cNvSpPr>
          <p:nvPr>
            <p:ph type="body" sz="quarter" idx="19"/>
          </p:nvPr>
        </p:nvSpPr>
        <p:spPr>
          <a:xfrm>
            <a:off x="-36000" y="5999376"/>
            <a:ext cx="9216000" cy="858624"/>
          </a:xfrm>
        </p:spPr>
        <p:txBody>
          <a:bodyPr/>
          <a:lstStyle/>
          <a:p>
            <a:endParaRPr lang="de-DE" dirty="0"/>
          </a:p>
        </p:txBody>
      </p:sp>
    </p:spTree>
    <p:extLst>
      <p:ext uri="{BB962C8B-B14F-4D97-AF65-F5344CB8AC3E}">
        <p14:creationId xmlns:p14="http://schemas.microsoft.com/office/powerpoint/2010/main" val="3049658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Bildplatzhalter 11"/>
          <p:cNvSpPr>
            <a:spLocks noGrp="1"/>
          </p:cNvSpPr>
          <p:nvPr>
            <p:ph type="pic" sz="quarter" idx="18"/>
          </p:nvPr>
        </p:nvSpPr>
        <p:spPr/>
      </p:sp>
      <p:sp>
        <p:nvSpPr>
          <p:cNvPr id="10" name="Titel 9"/>
          <p:cNvSpPr>
            <a:spLocks noGrp="1"/>
          </p:cNvSpPr>
          <p:nvPr>
            <p:ph type="title"/>
          </p:nvPr>
        </p:nvSpPr>
        <p:spPr/>
        <p:txBody>
          <a:bodyPr/>
          <a:lstStyle/>
          <a:p>
            <a:r>
              <a:rPr lang="de-DE" dirty="0" smtClean="0"/>
              <a:t>ide</a:t>
            </a:r>
            <a:endParaRPr lang="de-DE" dirty="0"/>
          </a:p>
        </p:txBody>
      </p:sp>
      <p:sp>
        <p:nvSpPr>
          <p:cNvPr id="11" name="Textplatzhalter 10"/>
          <p:cNvSpPr>
            <a:spLocks noGrp="1"/>
          </p:cNvSpPr>
          <p:nvPr>
            <p:ph type="body" sz="quarter" idx="17"/>
          </p:nvPr>
        </p:nvSpPr>
        <p:spPr>
          <a:xfrm>
            <a:off x="-36000" y="548637"/>
            <a:ext cx="9216000" cy="1771694"/>
          </a:xfrm>
        </p:spPr>
        <p:txBody>
          <a:bodyPr/>
          <a:lstStyle/>
          <a:p>
            <a:pPr marL="0" indent="0">
              <a:buNone/>
            </a:pPr>
            <a:r>
              <a:rPr lang="en-US" dirty="0" err="1"/>
              <a:t>WebStorm</a:t>
            </a:r>
            <a:endParaRPr lang="en-US" dirty="0"/>
          </a:p>
          <a:p>
            <a:pPr marL="0" indent="0">
              <a:buNone/>
            </a:pPr>
            <a:r>
              <a:rPr lang="en-US" dirty="0"/>
              <a:t>Visual Studio</a:t>
            </a:r>
          </a:p>
          <a:p>
            <a:pPr marL="0" indent="0">
              <a:buNone/>
            </a:pPr>
            <a:r>
              <a:rPr lang="en-US" dirty="0" err="1"/>
              <a:t>Enide</a:t>
            </a:r>
            <a:endParaRPr lang="en-US" dirty="0"/>
          </a:p>
          <a:p>
            <a:pPr marL="0" indent="0">
              <a:buNone/>
            </a:pPr>
            <a:r>
              <a:rPr lang="en-US" dirty="0" err="1"/>
              <a:t>Aptana</a:t>
            </a:r>
            <a:endParaRPr lang="en-US" dirty="0"/>
          </a:p>
        </p:txBody>
      </p:sp>
      <p:sp>
        <p:nvSpPr>
          <p:cNvPr id="13" name="Textplatzhalter 12"/>
          <p:cNvSpPr>
            <a:spLocks noGrp="1"/>
          </p:cNvSpPr>
          <p:nvPr>
            <p:ph type="body" sz="quarter" idx="19"/>
          </p:nvPr>
        </p:nvSpPr>
        <p:spPr>
          <a:xfrm>
            <a:off x="-36000" y="5999376"/>
            <a:ext cx="9216000" cy="858624"/>
          </a:xfrm>
        </p:spPr>
        <p:txBody>
          <a:bodyPr/>
          <a:lstStyle/>
          <a:p>
            <a:endParaRPr lang="de-DE" dirty="0"/>
          </a:p>
        </p:txBody>
      </p:sp>
    </p:spTree>
    <p:extLst>
      <p:ext uri="{BB962C8B-B14F-4D97-AF65-F5344CB8AC3E}">
        <p14:creationId xmlns:p14="http://schemas.microsoft.com/office/powerpoint/2010/main" val="30856770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a:p>
        </p:txBody>
      </p:sp>
      <p:sp>
        <p:nvSpPr>
          <p:cNvPr id="8194" name="Rectangle 3"/>
          <p:cNvSpPr>
            <a:spLocks noGrp="1" noChangeArrowheads="1"/>
          </p:cNvSpPr>
          <p:nvPr>
            <p:ph sz="quarter" idx="16"/>
          </p:nvPr>
        </p:nvSpPr>
        <p:spPr/>
        <p:txBody>
          <a:bodyPr/>
          <a:lstStyle/>
          <a:p>
            <a:pPr marL="0" indent="0">
              <a:buNone/>
            </a:pPr>
            <a:r>
              <a:rPr lang="en-US" dirty="0" smtClean="0"/>
              <a:t>M&amp;M Software GmbH reserves all rights for its documents and printed information. These documents and information material may be used internally for the designated purpose. But this material, either completely or in parts, may not be passed on to third parties, especially to competitors of the M&amp;M Software GmbH, and it may not be duplicated</a:t>
            </a:r>
            <a:r>
              <a:rPr lang="en-US" smtClean="0"/>
              <a:t>. </a:t>
            </a:r>
            <a:endParaRPr lang="en-US" dirty="0" smtClean="0"/>
          </a:p>
          <a:p>
            <a:pPr marL="0" indent="0">
              <a:buNone/>
            </a:pPr>
            <a:r>
              <a:rPr lang="en-US" dirty="0" smtClean="0"/>
              <a:t>These documents and information material contain confidential information and you are therefore requested to keep it strictly confidential. You are also requested to commit your staff that is using these documents and information, to the confidentiality obligation. </a:t>
            </a:r>
            <a:r>
              <a:rPr lang="en-GB" dirty="0" smtClean="0"/>
              <a:t>Thank you.</a:t>
            </a:r>
            <a:endParaRPr lang="de-DE" dirty="0" smtClean="0"/>
          </a:p>
          <a:p>
            <a:pPr marL="0" indent="0">
              <a:buNone/>
            </a:pPr>
            <a:endParaRPr lang="de-DE" dirty="0" smtClean="0"/>
          </a:p>
          <a:p>
            <a:pPr marL="0" indent="0">
              <a:buNone/>
            </a:pPr>
            <a:r>
              <a:rPr lang="de-DE" dirty="0" smtClean="0"/>
              <a:t>M&amp;M Software GmbH behält sich sämtliche Rechte an ihren Unterlagen und Informationen vor. Diese Unterlagen und Informationen dürfen intern, zu dem vereinbarten Verwendungszweck verwendet werden. Sie dürfen jedoch weder ganz noch in Teilen an Dritte, insbesondere an Wettbewerber der M&amp;M Software GmbH, weitergegeben und/oder vervielfältigt werden. </a:t>
            </a:r>
          </a:p>
          <a:p>
            <a:pPr marL="0" indent="0">
              <a:buNone/>
            </a:pPr>
            <a:r>
              <a:rPr lang="de-DE" dirty="0" smtClean="0"/>
              <a:t>Bitte behandeln Sie diese Unterlagen und Informationen aufgrund ihres geheimen Inhalts als streng vertraulich und weisen Sie Ihre mit diesen befassten Mitarbeiter auf die Geheimhaltungsverpflichtung hin. Vielen Dank.</a:t>
            </a:r>
            <a:endParaRPr lang="de-DE" dirty="0"/>
          </a:p>
        </p:txBody>
      </p:sp>
    </p:spTree>
    <p:extLst>
      <p:ext uri="{BB962C8B-B14F-4D97-AF65-F5344CB8AC3E}">
        <p14:creationId xmlns:p14="http://schemas.microsoft.com/office/powerpoint/2010/main" val="1452183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Color DISTRIBUTION</a:t>
            </a:r>
            <a:endParaRPr lang="de-DE" dirty="0"/>
          </a:p>
        </p:txBody>
      </p:sp>
      <p:sp>
        <p:nvSpPr>
          <p:cNvPr id="5" name="AutoShape 3"/>
          <p:cNvSpPr>
            <a:spLocks noChangeAspect="1" noChangeArrowheads="1" noTextEdit="1"/>
          </p:cNvSpPr>
          <p:nvPr/>
        </p:nvSpPr>
        <p:spPr bwMode="auto">
          <a:xfrm>
            <a:off x="731838" y="3607753"/>
            <a:ext cx="7680325"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 name="Rectangle 5"/>
          <p:cNvSpPr>
            <a:spLocks noChangeArrowheads="1"/>
          </p:cNvSpPr>
          <p:nvPr/>
        </p:nvSpPr>
        <p:spPr bwMode="auto">
          <a:xfrm>
            <a:off x="738188" y="3614103"/>
            <a:ext cx="2547938" cy="255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 name="Freeform 6"/>
          <p:cNvSpPr>
            <a:spLocks noEditPoints="1"/>
          </p:cNvSpPr>
          <p:nvPr/>
        </p:nvSpPr>
        <p:spPr bwMode="auto">
          <a:xfrm>
            <a:off x="731838" y="3607753"/>
            <a:ext cx="2560638" cy="2565400"/>
          </a:xfrm>
          <a:custGeom>
            <a:avLst/>
            <a:gdLst>
              <a:gd name="T0" fmla="*/ 1605 w 1613"/>
              <a:gd name="T1" fmla="*/ 8 h 1616"/>
              <a:gd name="T2" fmla="*/ 1605 w 1613"/>
              <a:gd name="T3" fmla="*/ 1608 h 1616"/>
              <a:gd name="T4" fmla="*/ 8 w 1613"/>
              <a:gd name="T5" fmla="*/ 1608 h 1616"/>
              <a:gd name="T6" fmla="*/ 8 w 1613"/>
              <a:gd name="T7" fmla="*/ 8 h 1616"/>
              <a:gd name="T8" fmla="*/ 1605 w 1613"/>
              <a:gd name="T9" fmla="*/ 8 h 1616"/>
              <a:gd name="T10" fmla="*/ 1613 w 1613"/>
              <a:gd name="T11" fmla="*/ 0 h 1616"/>
              <a:gd name="T12" fmla="*/ 0 w 1613"/>
              <a:gd name="T13" fmla="*/ 0 h 1616"/>
              <a:gd name="T14" fmla="*/ 0 w 1613"/>
              <a:gd name="T15" fmla="*/ 1616 h 1616"/>
              <a:gd name="T16" fmla="*/ 1613 w 1613"/>
              <a:gd name="T17" fmla="*/ 1616 h 1616"/>
              <a:gd name="T18" fmla="*/ 1613 w 1613"/>
              <a:gd name="T19" fmla="*/ 0 h 1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3" h="1616">
                <a:moveTo>
                  <a:pt x="1605" y="8"/>
                </a:moveTo>
                <a:lnTo>
                  <a:pt x="1605" y="1608"/>
                </a:lnTo>
                <a:lnTo>
                  <a:pt x="8" y="1608"/>
                </a:lnTo>
                <a:lnTo>
                  <a:pt x="8" y="8"/>
                </a:lnTo>
                <a:lnTo>
                  <a:pt x="1605" y="8"/>
                </a:lnTo>
                <a:close/>
                <a:moveTo>
                  <a:pt x="1613" y="0"/>
                </a:moveTo>
                <a:lnTo>
                  <a:pt x="0" y="0"/>
                </a:lnTo>
                <a:lnTo>
                  <a:pt x="0" y="1616"/>
                </a:lnTo>
                <a:lnTo>
                  <a:pt x="1613" y="1616"/>
                </a:lnTo>
                <a:lnTo>
                  <a:pt x="1613" y="0"/>
                </a:lnTo>
                <a:close/>
              </a:path>
            </a:pathLst>
          </a:custGeom>
          <a:solidFill>
            <a:srgbClr val="263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 name="Freeform 7"/>
          <p:cNvSpPr>
            <a:spLocks noEditPoints="1"/>
          </p:cNvSpPr>
          <p:nvPr/>
        </p:nvSpPr>
        <p:spPr bwMode="auto">
          <a:xfrm>
            <a:off x="731838" y="3607753"/>
            <a:ext cx="2560638" cy="2565400"/>
          </a:xfrm>
          <a:custGeom>
            <a:avLst/>
            <a:gdLst>
              <a:gd name="T0" fmla="*/ 1605 w 1613"/>
              <a:gd name="T1" fmla="*/ 8 h 1616"/>
              <a:gd name="T2" fmla="*/ 1605 w 1613"/>
              <a:gd name="T3" fmla="*/ 1608 h 1616"/>
              <a:gd name="T4" fmla="*/ 8 w 1613"/>
              <a:gd name="T5" fmla="*/ 1608 h 1616"/>
              <a:gd name="T6" fmla="*/ 8 w 1613"/>
              <a:gd name="T7" fmla="*/ 8 h 1616"/>
              <a:gd name="T8" fmla="*/ 1605 w 1613"/>
              <a:gd name="T9" fmla="*/ 8 h 1616"/>
              <a:gd name="T10" fmla="*/ 1613 w 1613"/>
              <a:gd name="T11" fmla="*/ 0 h 1616"/>
              <a:gd name="T12" fmla="*/ 0 w 1613"/>
              <a:gd name="T13" fmla="*/ 0 h 1616"/>
              <a:gd name="T14" fmla="*/ 0 w 1613"/>
              <a:gd name="T15" fmla="*/ 1616 h 1616"/>
              <a:gd name="T16" fmla="*/ 1613 w 1613"/>
              <a:gd name="T17" fmla="*/ 1616 h 1616"/>
              <a:gd name="T18" fmla="*/ 1613 w 1613"/>
              <a:gd name="T19" fmla="*/ 0 h 1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3" h="1616">
                <a:moveTo>
                  <a:pt x="1605" y="8"/>
                </a:moveTo>
                <a:lnTo>
                  <a:pt x="1605" y="1608"/>
                </a:lnTo>
                <a:lnTo>
                  <a:pt x="8" y="1608"/>
                </a:lnTo>
                <a:lnTo>
                  <a:pt x="8" y="8"/>
                </a:lnTo>
                <a:lnTo>
                  <a:pt x="1605" y="8"/>
                </a:lnTo>
                <a:moveTo>
                  <a:pt x="1613" y="0"/>
                </a:moveTo>
                <a:lnTo>
                  <a:pt x="0" y="0"/>
                </a:lnTo>
                <a:lnTo>
                  <a:pt x="0" y="1616"/>
                </a:lnTo>
                <a:lnTo>
                  <a:pt x="1613" y="1616"/>
                </a:lnTo>
                <a:lnTo>
                  <a:pt x="16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 name="Rectangle 8"/>
          <p:cNvSpPr>
            <a:spLocks noChangeArrowheads="1"/>
          </p:cNvSpPr>
          <p:nvPr/>
        </p:nvSpPr>
        <p:spPr bwMode="auto">
          <a:xfrm>
            <a:off x="3932238" y="3607753"/>
            <a:ext cx="639763" cy="641350"/>
          </a:xfrm>
          <a:prstGeom prst="rect">
            <a:avLst/>
          </a:prstGeom>
          <a:solidFill>
            <a:srgbClr val="3B52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 name="Rectangle 9"/>
          <p:cNvSpPr>
            <a:spLocks noChangeArrowheads="1"/>
          </p:cNvSpPr>
          <p:nvPr/>
        </p:nvSpPr>
        <p:spPr bwMode="auto">
          <a:xfrm>
            <a:off x="3932238" y="3607753"/>
            <a:ext cx="6397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 name="Rectangle 10"/>
          <p:cNvSpPr>
            <a:spLocks noChangeArrowheads="1"/>
          </p:cNvSpPr>
          <p:nvPr/>
        </p:nvSpPr>
        <p:spPr bwMode="auto">
          <a:xfrm>
            <a:off x="3292476" y="3607753"/>
            <a:ext cx="639763" cy="2565400"/>
          </a:xfrm>
          <a:prstGeom prst="rect">
            <a:avLst/>
          </a:prstGeom>
          <a:solidFill>
            <a:srgbClr val="263F8C"/>
          </a:solidFill>
          <a:ln>
            <a:noFill/>
          </a:ln>
        </p:spPr>
        <p:txBody>
          <a:bodyPr vert="horz" wrap="square" lIns="91440" tIns="45720" rIns="91440" bIns="45720" numCol="1" anchor="t" anchorCtr="0" compatLnSpc="1">
            <a:prstTxWarp prst="textNoShape">
              <a:avLst/>
            </a:prstTxWarp>
          </a:bodyPr>
          <a:lstStyle/>
          <a:p>
            <a:endParaRPr lang="de-DE"/>
          </a:p>
        </p:txBody>
      </p:sp>
      <p:sp>
        <p:nvSpPr>
          <p:cNvPr id="12" name="Freeform 11"/>
          <p:cNvSpPr>
            <a:spLocks/>
          </p:cNvSpPr>
          <p:nvPr/>
        </p:nvSpPr>
        <p:spPr bwMode="auto">
          <a:xfrm>
            <a:off x="3932238" y="4249103"/>
            <a:ext cx="639763" cy="641350"/>
          </a:xfrm>
          <a:custGeom>
            <a:avLst/>
            <a:gdLst>
              <a:gd name="T0" fmla="*/ 403 w 403"/>
              <a:gd name="T1" fmla="*/ 0 h 404"/>
              <a:gd name="T2" fmla="*/ 403 w 403"/>
              <a:gd name="T3" fmla="*/ 0 h 404"/>
              <a:gd name="T4" fmla="*/ 0 w 403"/>
              <a:gd name="T5" fmla="*/ 0 h 404"/>
              <a:gd name="T6" fmla="*/ 0 w 403"/>
              <a:gd name="T7" fmla="*/ 404 h 404"/>
              <a:gd name="T8" fmla="*/ 403 w 403"/>
              <a:gd name="T9" fmla="*/ 404 h 404"/>
              <a:gd name="T10" fmla="*/ 403 w 403"/>
              <a:gd name="T11" fmla="*/ 0 h 404"/>
            </a:gdLst>
            <a:ahLst/>
            <a:cxnLst>
              <a:cxn ang="0">
                <a:pos x="T0" y="T1"/>
              </a:cxn>
              <a:cxn ang="0">
                <a:pos x="T2" y="T3"/>
              </a:cxn>
              <a:cxn ang="0">
                <a:pos x="T4" y="T5"/>
              </a:cxn>
              <a:cxn ang="0">
                <a:pos x="T6" y="T7"/>
              </a:cxn>
              <a:cxn ang="0">
                <a:pos x="T8" y="T9"/>
              </a:cxn>
              <a:cxn ang="0">
                <a:pos x="T10" y="T11"/>
              </a:cxn>
            </a:cxnLst>
            <a:rect l="0" t="0" r="r" b="b"/>
            <a:pathLst>
              <a:path w="403" h="404">
                <a:moveTo>
                  <a:pt x="403" y="0"/>
                </a:moveTo>
                <a:lnTo>
                  <a:pt x="403" y="0"/>
                </a:lnTo>
                <a:lnTo>
                  <a:pt x="0" y="0"/>
                </a:lnTo>
                <a:lnTo>
                  <a:pt x="0" y="404"/>
                </a:lnTo>
                <a:lnTo>
                  <a:pt x="403" y="404"/>
                </a:lnTo>
                <a:lnTo>
                  <a:pt x="403" y="0"/>
                </a:lnTo>
                <a:close/>
              </a:path>
            </a:pathLst>
          </a:custGeom>
          <a:solidFill>
            <a:srgbClr val="5165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12"/>
          <p:cNvSpPr>
            <a:spLocks/>
          </p:cNvSpPr>
          <p:nvPr/>
        </p:nvSpPr>
        <p:spPr bwMode="auto">
          <a:xfrm>
            <a:off x="3932238" y="4249103"/>
            <a:ext cx="639763" cy="641350"/>
          </a:xfrm>
          <a:custGeom>
            <a:avLst/>
            <a:gdLst>
              <a:gd name="T0" fmla="*/ 403 w 403"/>
              <a:gd name="T1" fmla="*/ 0 h 404"/>
              <a:gd name="T2" fmla="*/ 403 w 403"/>
              <a:gd name="T3" fmla="*/ 0 h 404"/>
              <a:gd name="T4" fmla="*/ 0 w 403"/>
              <a:gd name="T5" fmla="*/ 0 h 404"/>
              <a:gd name="T6" fmla="*/ 0 w 403"/>
              <a:gd name="T7" fmla="*/ 404 h 404"/>
              <a:gd name="T8" fmla="*/ 403 w 403"/>
              <a:gd name="T9" fmla="*/ 404 h 404"/>
              <a:gd name="T10" fmla="*/ 403 w 403"/>
              <a:gd name="T11" fmla="*/ 0 h 404"/>
            </a:gdLst>
            <a:ahLst/>
            <a:cxnLst>
              <a:cxn ang="0">
                <a:pos x="T0" y="T1"/>
              </a:cxn>
              <a:cxn ang="0">
                <a:pos x="T2" y="T3"/>
              </a:cxn>
              <a:cxn ang="0">
                <a:pos x="T4" y="T5"/>
              </a:cxn>
              <a:cxn ang="0">
                <a:pos x="T6" y="T7"/>
              </a:cxn>
              <a:cxn ang="0">
                <a:pos x="T8" y="T9"/>
              </a:cxn>
              <a:cxn ang="0">
                <a:pos x="T10" y="T11"/>
              </a:cxn>
            </a:cxnLst>
            <a:rect l="0" t="0" r="r" b="b"/>
            <a:pathLst>
              <a:path w="403" h="404">
                <a:moveTo>
                  <a:pt x="403" y="0"/>
                </a:moveTo>
                <a:lnTo>
                  <a:pt x="403" y="0"/>
                </a:lnTo>
                <a:lnTo>
                  <a:pt x="0" y="0"/>
                </a:lnTo>
                <a:lnTo>
                  <a:pt x="0" y="404"/>
                </a:lnTo>
                <a:lnTo>
                  <a:pt x="403" y="404"/>
                </a:lnTo>
                <a:lnTo>
                  <a:pt x="4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 name="Freeform 13"/>
          <p:cNvSpPr>
            <a:spLocks/>
          </p:cNvSpPr>
          <p:nvPr/>
        </p:nvSpPr>
        <p:spPr bwMode="auto">
          <a:xfrm>
            <a:off x="3932238" y="4890453"/>
            <a:ext cx="639763" cy="641350"/>
          </a:xfrm>
          <a:custGeom>
            <a:avLst/>
            <a:gdLst>
              <a:gd name="T0" fmla="*/ 403 w 403"/>
              <a:gd name="T1" fmla="*/ 0 h 404"/>
              <a:gd name="T2" fmla="*/ 403 w 403"/>
              <a:gd name="T3" fmla="*/ 0 h 404"/>
              <a:gd name="T4" fmla="*/ 0 w 403"/>
              <a:gd name="T5" fmla="*/ 0 h 404"/>
              <a:gd name="T6" fmla="*/ 0 w 403"/>
              <a:gd name="T7" fmla="*/ 404 h 404"/>
              <a:gd name="T8" fmla="*/ 403 w 403"/>
              <a:gd name="T9" fmla="*/ 404 h 404"/>
              <a:gd name="T10" fmla="*/ 403 w 403"/>
              <a:gd name="T11" fmla="*/ 0 h 404"/>
            </a:gdLst>
            <a:ahLst/>
            <a:cxnLst>
              <a:cxn ang="0">
                <a:pos x="T0" y="T1"/>
              </a:cxn>
              <a:cxn ang="0">
                <a:pos x="T2" y="T3"/>
              </a:cxn>
              <a:cxn ang="0">
                <a:pos x="T4" y="T5"/>
              </a:cxn>
              <a:cxn ang="0">
                <a:pos x="T6" y="T7"/>
              </a:cxn>
              <a:cxn ang="0">
                <a:pos x="T8" y="T9"/>
              </a:cxn>
              <a:cxn ang="0">
                <a:pos x="T10" y="T11"/>
              </a:cxn>
            </a:cxnLst>
            <a:rect l="0" t="0" r="r" b="b"/>
            <a:pathLst>
              <a:path w="403" h="404">
                <a:moveTo>
                  <a:pt x="403" y="0"/>
                </a:moveTo>
                <a:lnTo>
                  <a:pt x="403" y="0"/>
                </a:lnTo>
                <a:lnTo>
                  <a:pt x="0" y="0"/>
                </a:lnTo>
                <a:lnTo>
                  <a:pt x="0" y="404"/>
                </a:lnTo>
                <a:lnTo>
                  <a:pt x="403" y="404"/>
                </a:lnTo>
                <a:lnTo>
                  <a:pt x="403" y="0"/>
                </a:lnTo>
                <a:close/>
              </a:path>
            </a:pathLst>
          </a:custGeom>
          <a:solidFill>
            <a:srgbClr val="6778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 name="Freeform 14"/>
          <p:cNvSpPr>
            <a:spLocks/>
          </p:cNvSpPr>
          <p:nvPr/>
        </p:nvSpPr>
        <p:spPr bwMode="auto">
          <a:xfrm>
            <a:off x="3932238" y="4890453"/>
            <a:ext cx="639763" cy="641350"/>
          </a:xfrm>
          <a:custGeom>
            <a:avLst/>
            <a:gdLst>
              <a:gd name="T0" fmla="*/ 403 w 403"/>
              <a:gd name="T1" fmla="*/ 0 h 404"/>
              <a:gd name="T2" fmla="*/ 403 w 403"/>
              <a:gd name="T3" fmla="*/ 0 h 404"/>
              <a:gd name="T4" fmla="*/ 0 w 403"/>
              <a:gd name="T5" fmla="*/ 0 h 404"/>
              <a:gd name="T6" fmla="*/ 0 w 403"/>
              <a:gd name="T7" fmla="*/ 404 h 404"/>
              <a:gd name="T8" fmla="*/ 403 w 403"/>
              <a:gd name="T9" fmla="*/ 404 h 404"/>
              <a:gd name="T10" fmla="*/ 403 w 403"/>
              <a:gd name="T11" fmla="*/ 0 h 404"/>
            </a:gdLst>
            <a:ahLst/>
            <a:cxnLst>
              <a:cxn ang="0">
                <a:pos x="T0" y="T1"/>
              </a:cxn>
              <a:cxn ang="0">
                <a:pos x="T2" y="T3"/>
              </a:cxn>
              <a:cxn ang="0">
                <a:pos x="T4" y="T5"/>
              </a:cxn>
              <a:cxn ang="0">
                <a:pos x="T6" y="T7"/>
              </a:cxn>
              <a:cxn ang="0">
                <a:pos x="T8" y="T9"/>
              </a:cxn>
              <a:cxn ang="0">
                <a:pos x="T10" y="T11"/>
              </a:cxn>
            </a:cxnLst>
            <a:rect l="0" t="0" r="r" b="b"/>
            <a:pathLst>
              <a:path w="403" h="404">
                <a:moveTo>
                  <a:pt x="403" y="0"/>
                </a:moveTo>
                <a:lnTo>
                  <a:pt x="403" y="0"/>
                </a:lnTo>
                <a:lnTo>
                  <a:pt x="0" y="0"/>
                </a:lnTo>
                <a:lnTo>
                  <a:pt x="0" y="404"/>
                </a:lnTo>
                <a:lnTo>
                  <a:pt x="403" y="404"/>
                </a:lnTo>
                <a:lnTo>
                  <a:pt x="4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6" name="Freeform 15"/>
          <p:cNvSpPr>
            <a:spLocks/>
          </p:cNvSpPr>
          <p:nvPr/>
        </p:nvSpPr>
        <p:spPr bwMode="auto">
          <a:xfrm>
            <a:off x="3932238" y="5531803"/>
            <a:ext cx="639763" cy="641350"/>
          </a:xfrm>
          <a:custGeom>
            <a:avLst/>
            <a:gdLst>
              <a:gd name="T0" fmla="*/ 403 w 403"/>
              <a:gd name="T1" fmla="*/ 0 h 404"/>
              <a:gd name="T2" fmla="*/ 403 w 403"/>
              <a:gd name="T3" fmla="*/ 0 h 404"/>
              <a:gd name="T4" fmla="*/ 0 w 403"/>
              <a:gd name="T5" fmla="*/ 0 h 404"/>
              <a:gd name="T6" fmla="*/ 0 w 403"/>
              <a:gd name="T7" fmla="*/ 404 h 404"/>
              <a:gd name="T8" fmla="*/ 403 w 403"/>
              <a:gd name="T9" fmla="*/ 404 h 404"/>
              <a:gd name="T10" fmla="*/ 403 w 403"/>
              <a:gd name="T11" fmla="*/ 0 h 404"/>
            </a:gdLst>
            <a:ahLst/>
            <a:cxnLst>
              <a:cxn ang="0">
                <a:pos x="T0" y="T1"/>
              </a:cxn>
              <a:cxn ang="0">
                <a:pos x="T2" y="T3"/>
              </a:cxn>
              <a:cxn ang="0">
                <a:pos x="T4" y="T5"/>
              </a:cxn>
              <a:cxn ang="0">
                <a:pos x="T6" y="T7"/>
              </a:cxn>
              <a:cxn ang="0">
                <a:pos x="T8" y="T9"/>
              </a:cxn>
              <a:cxn ang="0">
                <a:pos x="T10" y="T11"/>
              </a:cxn>
            </a:cxnLst>
            <a:rect l="0" t="0" r="r" b="b"/>
            <a:pathLst>
              <a:path w="403" h="404">
                <a:moveTo>
                  <a:pt x="403" y="0"/>
                </a:moveTo>
                <a:lnTo>
                  <a:pt x="403" y="0"/>
                </a:lnTo>
                <a:lnTo>
                  <a:pt x="0" y="0"/>
                </a:lnTo>
                <a:lnTo>
                  <a:pt x="0" y="404"/>
                </a:lnTo>
                <a:lnTo>
                  <a:pt x="403" y="404"/>
                </a:lnTo>
                <a:lnTo>
                  <a:pt x="403" y="0"/>
                </a:lnTo>
                <a:close/>
              </a:path>
            </a:pathLst>
          </a:custGeom>
          <a:solidFill>
            <a:srgbClr val="7D8C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7" name="Freeform 16"/>
          <p:cNvSpPr>
            <a:spLocks/>
          </p:cNvSpPr>
          <p:nvPr/>
        </p:nvSpPr>
        <p:spPr bwMode="auto">
          <a:xfrm>
            <a:off x="3932238" y="5531803"/>
            <a:ext cx="639763" cy="641350"/>
          </a:xfrm>
          <a:custGeom>
            <a:avLst/>
            <a:gdLst>
              <a:gd name="T0" fmla="*/ 403 w 403"/>
              <a:gd name="T1" fmla="*/ 0 h 404"/>
              <a:gd name="T2" fmla="*/ 403 w 403"/>
              <a:gd name="T3" fmla="*/ 0 h 404"/>
              <a:gd name="T4" fmla="*/ 0 w 403"/>
              <a:gd name="T5" fmla="*/ 0 h 404"/>
              <a:gd name="T6" fmla="*/ 0 w 403"/>
              <a:gd name="T7" fmla="*/ 404 h 404"/>
              <a:gd name="T8" fmla="*/ 403 w 403"/>
              <a:gd name="T9" fmla="*/ 404 h 404"/>
              <a:gd name="T10" fmla="*/ 403 w 403"/>
              <a:gd name="T11" fmla="*/ 0 h 404"/>
            </a:gdLst>
            <a:ahLst/>
            <a:cxnLst>
              <a:cxn ang="0">
                <a:pos x="T0" y="T1"/>
              </a:cxn>
              <a:cxn ang="0">
                <a:pos x="T2" y="T3"/>
              </a:cxn>
              <a:cxn ang="0">
                <a:pos x="T4" y="T5"/>
              </a:cxn>
              <a:cxn ang="0">
                <a:pos x="T6" y="T7"/>
              </a:cxn>
              <a:cxn ang="0">
                <a:pos x="T8" y="T9"/>
              </a:cxn>
              <a:cxn ang="0">
                <a:pos x="T10" y="T11"/>
              </a:cxn>
            </a:cxnLst>
            <a:rect l="0" t="0" r="r" b="b"/>
            <a:pathLst>
              <a:path w="403" h="404">
                <a:moveTo>
                  <a:pt x="403" y="0"/>
                </a:moveTo>
                <a:lnTo>
                  <a:pt x="403" y="0"/>
                </a:lnTo>
                <a:lnTo>
                  <a:pt x="0" y="0"/>
                </a:lnTo>
                <a:lnTo>
                  <a:pt x="0" y="404"/>
                </a:lnTo>
                <a:lnTo>
                  <a:pt x="403" y="404"/>
                </a:lnTo>
                <a:lnTo>
                  <a:pt x="4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 name="Rectangle 17"/>
          <p:cNvSpPr>
            <a:spLocks noChangeArrowheads="1"/>
          </p:cNvSpPr>
          <p:nvPr/>
        </p:nvSpPr>
        <p:spPr bwMode="auto">
          <a:xfrm>
            <a:off x="5851526" y="3607753"/>
            <a:ext cx="639763" cy="641350"/>
          </a:xfrm>
          <a:prstGeom prst="rect">
            <a:avLst/>
          </a:prstGeom>
          <a:solidFill>
            <a:srgbClr val="919A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 name="Rectangle 18"/>
          <p:cNvSpPr>
            <a:spLocks noChangeArrowheads="1"/>
          </p:cNvSpPr>
          <p:nvPr/>
        </p:nvSpPr>
        <p:spPr bwMode="auto">
          <a:xfrm>
            <a:off x="5851526" y="3607753"/>
            <a:ext cx="6397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 name="Rectangle 19"/>
          <p:cNvSpPr>
            <a:spLocks noChangeArrowheads="1"/>
          </p:cNvSpPr>
          <p:nvPr/>
        </p:nvSpPr>
        <p:spPr bwMode="auto">
          <a:xfrm>
            <a:off x="5211763" y="3607753"/>
            <a:ext cx="639763" cy="2565400"/>
          </a:xfrm>
          <a:prstGeom prst="rect">
            <a:avLst/>
          </a:prstGeom>
          <a:solidFill>
            <a:srgbClr val="858F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 name="Rectangle 20"/>
          <p:cNvSpPr>
            <a:spLocks noChangeArrowheads="1"/>
          </p:cNvSpPr>
          <p:nvPr/>
        </p:nvSpPr>
        <p:spPr bwMode="auto">
          <a:xfrm>
            <a:off x="5211763" y="3607753"/>
            <a:ext cx="639763"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 name="Rectangle 21"/>
          <p:cNvSpPr>
            <a:spLocks noChangeArrowheads="1"/>
          </p:cNvSpPr>
          <p:nvPr/>
        </p:nvSpPr>
        <p:spPr bwMode="auto">
          <a:xfrm>
            <a:off x="6491288" y="3607753"/>
            <a:ext cx="641350" cy="2565400"/>
          </a:xfrm>
          <a:prstGeom prst="rect">
            <a:avLst/>
          </a:prstGeom>
          <a:solidFill>
            <a:srgbClr val="FDE1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 name="Rectangle 22"/>
          <p:cNvSpPr>
            <a:spLocks noChangeArrowheads="1"/>
          </p:cNvSpPr>
          <p:nvPr/>
        </p:nvSpPr>
        <p:spPr bwMode="auto">
          <a:xfrm>
            <a:off x="6491288" y="3607753"/>
            <a:ext cx="64135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 name="Freeform 23"/>
          <p:cNvSpPr>
            <a:spLocks/>
          </p:cNvSpPr>
          <p:nvPr/>
        </p:nvSpPr>
        <p:spPr bwMode="auto">
          <a:xfrm>
            <a:off x="5851526" y="4249103"/>
            <a:ext cx="639763" cy="641350"/>
          </a:xfrm>
          <a:custGeom>
            <a:avLst/>
            <a:gdLst>
              <a:gd name="T0" fmla="*/ 403 w 403"/>
              <a:gd name="T1" fmla="*/ 0 h 404"/>
              <a:gd name="T2" fmla="*/ 403 w 403"/>
              <a:gd name="T3" fmla="*/ 0 h 404"/>
              <a:gd name="T4" fmla="*/ 0 w 403"/>
              <a:gd name="T5" fmla="*/ 0 h 404"/>
              <a:gd name="T6" fmla="*/ 0 w 403"/>
              <a:gd name="T7" fmla="*/ 404 h 404"/>
              <a:gd name="T8" fmla="*/ 403 w 403"/>
              <a:gd name="T9" fmla="*/ 404 h 404"/>
              <a:gd name="T10" fmla="*/ 403 w 403"/>
              <a:gd name="T11" fmla="*/ 0 h 404"/>
            </a:gdLst>
            <a:ahLst/>
            <a:cxnLst>
              <a:cxn ang="0">
                <a:pos x="T0" y="T1"/>
              </a:cxn>
              <a:cxn ang="0">
                <a:pos x="T2" y="T3"/>
              </a:cxn>
              <a:cxn ang="0">
                <a:pos x="T4" y="T5"/>
              </a:cxn>
              <a:cxn ang="0">
                <a:pos x="T6" y="T7"/>
              </a:cxn>
              <a:cxn ang="0">
                <a:pos x="T8" y="T9"/>
              </a:cxn>
              <a:cxn ang="0">
                <a:pos x="T10" y="T11"/>
              </a:cxn>
            </a:cxnLst>
            <a:rect l="0" t="0" r="r" b="b"/>
            <a:pathLst>
              <a:path w="403" h="404">
                <a:moveTo>
                  <a:pt x="403" y="0"/>
                </a:moveTo>
                <a:lnTo>
                  <a:pt x="403" y="0"/>
                </a:lnTo>
                <a:lnTo>
                  <a:pt x="0" y="0"/>
                </a:lnTo>
                <a:lnTo>
                  <a:pt x="0" y="404"/>
                </a:lnTo>
                <a:lnTo>
                  <a:pt x="403" y="404"/>
                </a:lnTo>
                <a:lnTo>
                  <a:pt x="403" y="0"/>
                </a:lnTo>
                <a:close/>
              </a:path>
            </a:pathLst>
          </a:custGeom>
          <a:solidFill>
            <a:srgbClr val="9DA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 name="Freeform 24"/>
          <p:cNvSpPr>
            <a:spLocks/>
          </p:cNvSpPr>
          <p:nvPr/>
        </p:nvSpPr>
        <p:spPr bwMode="auto">
          <a:xfrm>
            <a:off x="5851526" y="4249103"/>
            <a:ext cx="639763" cy="641350"/>
          </a:xfrm>
          <a:custGeom>
            <a:avLst/>
            <a:gdLst>
              <a:gd name="T0" fmla="*/ 403 w 403"/>
              <a:gd name="T1" fmla="*/ 0 h 404"/>
              <a:gd name="T2" fmla="*/ 403 w 403"/>
              <a:gd name="T3" fmla="*/ 0 h 404"/>
              <a:gd name="T4" fmla="*/ 0 w 403"/>
              <a:gd name="T5" fmla="*/ 0 h 404"/>
              <a:gd name="T6" fmla="*/ 0 w 403"/>
              <a:gd name="T7" fmla="*/ 404 h 404"/>
              <a:gd name="T8" fmla="*/ 403 w 403"/>
              <a:gd name="T9" fmla="*/ 404 h 404"/>
              <a:gd name="T10" fmla="*/ 403 w 403"/>
              <a:gd name="T11" fmla="*/ 0 h 404"/>
            </a:gdLst>
            <a:ahLst/>
            <a:cxnLst>
              <a:cxn ang="0">
                <a:pos x="T0" y="T1"/>
              </a:cxn>
              <a:cxn ang="0">
                <a:pos x="T2" y="T3"/>
              </a:cxn>
              <a:cxn ang="0">
                <a:pos x="T4" y="T5"/>
              </a:cxn>
              <a:cxn ang="0">
                <a:pos x="T6" y="T7"/>
              </a:cxn>
              <a:cxn ang="0">
                <a:pos x="T8" y="T9"/>
              </a:cxn>
              <a:cxn ang="0">
                <a:pos x="T10" y="T11"/>
              </a:cxn>
            </a:cxnLst>
            <a:rect l="0" t="0" r="r" b="b"/>
            <a:pathLst>
              <a:path w="403" h="404">
                <a:moveTo>
                  <a:pt x="403" y="0"/>
                </a:moveTo>
                <a:lnTo>
                  <a:pt x="403" y="0"/>
                </a:lnTo>
                <a:lnTo>
                  <a:pt x="0" y="0"/>
                </a:lnTo>
                <a:lnTo>
                  <a:pt x="0" y="404"/>
                </a:lnTo>
                <a:lnTo>
                  <a:pt x="403" y="404"/>
                </a:lnTo>
                <a:lnTo>
                  <a:pt x="4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 name="Rectangle 25"/>
          <p:cNvSpPr>
            <a:spLocks noChangeArrowheads="1"/>
          </p:cNvSpPr>
          <p:nvPr/>
        </p:nvSpPr>
        <p:spPr bwMode="auto">
          <a:xfrm>
            <a:off x="5851526" y="4890453"/>
            <a:ext cx="639763" cy="641350"/>
          </a:xfrm>
          <a:prstGeom prst="rect">
            <a:avLst/>
          </a:prstGeom>
          <a:solidFill>
            <a:srgbClr val="A9B0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 name="Rectangle 26"/>
          <p:cNvSpPr>
            <a:spLocks noChangeArrowheads="1"/>
          </p:cNvSpPr>
          <p:nvPr/>
        </p:nvSpPr>
        <p:spPr bwMode="auto">
          <a:xfrm>
            <a:off x="5851526" y="4890453"/>
            <a:ext cx="6397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 name="Rectangle 27"/>
          <p:cNvSpPr>
            <a:spLocks noChangeArrowheads="1"/>
          </p:cNvSpPr>
          <p:nvPr/>
        </p:nvSpPr>
        <p:spPr bwMode="auto">
          <a:xfrm>
            <a:off x="5851526" y="5531803"/>
            <a:ext cx="639763" cy="641350"/>
          </a:xfrm>
          <a:prstGeom prst="rect">
            <a:avLst/>
          </a:prstGeom>
          <a:solidFill>
            <a:srgbClr val="B6B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 name="Rectangle 28"/>
          <p:cNvSpPr>
            <a:spLocks noChangeArrowheads="1"/>
          </p:cNvSpPr>
          <p:nvPr/>
        </p:nvSpPr>
        <p:spPr bwMode="auto">
          <a:xfrm>
            <a:off x="5851526" y="5531803"/>
            <a:ext cx="6397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 name="Rectangle 29"/>
          <p:cNvSpPr>
            <a:spLocks noChangeArrowheads="1"/>
          </p:cNvSpPr>
          <p:nvPr/>
        </p:nvSpPr>
        <p:spPr bwMode="auto">
          <a:xfrm>
            <a:off x="7132638" y="3607753"/>
            <a:ext cx="639763" cy="641350"/>
          </a:xfrm>
          <a:prstGeom prst="rect">
            <a:avLst/>
          </a:prstGeom>
          <a:solidFill>
            <a:srgbClr val="BA6A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 name="Rectangle 30"/>
          <p:cNvSpPr>
            <a:spLocks noChangeArrowheads="1"/>
          </p:cNvSpPr>
          <p:nvPr/>
        </p:nvSpPr>
        <p:spPr bwMode="auto">
          <a:xfrm>
            <a:off x="7132638" y="4249103"/>
            <a:ext cx="639763" cy="641350"/>
          </a:xfrm>
          <a:prstGeom prst="rect">
            <a:avLst/>
          </a:prstGeom>
          <a:solidFill>
            <a:srgbClr val="C179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 name="Rectangle 31"/>
          <p:cNvSpPr>
            <a:spLocks noChangeArrowheads="1"/>
          </p:cNvSpPr>
          <p:nvPr/>
        </p:nvSpPr>
        <p:spPr bwMode="auto">
          <a:xfrm>
            <a:off x="7132638" y="4249103"/>
            <a:ext cx="6397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 name="Freeform 32"/>
          <p:cNvSpPr>
            <a:spLocks/>
          </p:cNvSpPr>
          <p:nvPr/>
        </p:nvSpPr>
        <p:spPr bwMode="auto">
          <a:xfrm>
            <a:off x="7132638" y="4890453"/>
            <a:ext cx="639763" cy="641350"/>
          </a:xfrm>
          <a:custGeom>
            <a:avLst/>
            <a:gdLst>
              <a:gd name="T0" fmla="*/ 403 w 403"/>
              <a:gd name="T1" fmla="*/ 0 h 404"/>
              <a:gd name="T2" fmla="*/ 403 w 403"/>
              <a:gd name="T3" fmla="*/ 0 h 404"/>
              <a:gd name="T4" fmla="*/ 0 w 403"/>
              <a:gd name="T5" fmla="*/ 0 h 404"/>
              <a:gd name="T6" fmla="*/ 0 w 403"/>
              <a:gd name="T7" fmla="*/ 404 h 404"/>
              <a:gd name="T8" fmla="*/ 403 w 403"/>
              <a:gd name="T9" fmla="*/ 404 h 404"/>
              <a:gd name="T10" fmla="*/ 403 w 403"/>
              <a:gd name="T11" fmla="*/ 0 h 404"/>
            </a:gdLst>
            <a:ahLst/>
            <a:cxnLst>
              <a:cxn ang="0">
                <a:pos x="T0" y="T1"/>
              </a:cxn>
              <a:cxn ang="0">
                <a:pos x="T2" y="T3"/>
              </a:cxn>
              <a:cxn ang="0">
                <a:pos x="T4" y="T5"/>
              </a:cxn>
              <a:cxn ang="0">
                <a:pos x="T6" y="T7"/>
              </a:cxn>
              <a:cxn ang="0">
                <a:pos x="T8" y="T9"/>
              </a:cxn>
              <a:cxn ang="0">
                <a:pos x="T10" y="T11"/>
              </a:cxn>
            </a:cxnLst>
            <a:rect l="0" t="0" r="r" b="b"/>
            <a:pathLst>
              <a:path w="403" h="404">
                <a:moveTo>
                  <a:pt x="403" y="0"/>
                </a:moveTo>
                <a:lnTo>
                  <a:pt x="403" y="0"/>
                </a:lnTo>
                <a:lnTo>
                  <a:pt x="0" y="0"/>
                </a:lnTo>
                <a:lnTo>
                  <a:pt x="0" y="404"/>
                </a:lnTo>
                <a:lnTo>
                  <a:pt x="403" y="404"/>
                </a:lnTo>
                <a:lnTo>
                  <a:pt x="403" y="0"/>
                </a:lnTo>
                <a:close/>
              </a:path>
            </a:pathLst>
          </a:custGeom>
          <a:solidFill>
            <a:srgbClr val="C888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 name="Freeform 33"/>
          <p:cNvSpPr>
            <a:spLocks/>
          </p:cNvSpPr>
          <p:nvPr/>
        </p:nvSpPr>
        <p:spPr bwMode="auto">
          <a:xfrm>
            <a:off x="7132638" y="4890453"/>
            <a:ext cx="639763" cy="641350"/>
          </a:xfrm>
          <a:custGeom>
            <a:avLst/>
            <a:gdLst>
              <a:gd name="T0" fmla="*/ 403 w 403"/>
              <a:gd name="T1" fmla="*/ 0 h 404"/>
              <a:gd name="T2" fmla="*/ 403 w 403"/>
              <a:gd name="T3" fmla="*/ 0 h 404"/>
              <a:gd name="T4" fmla="*/ 0 w 403"/>
              <a:gd name="T5" fmla="*/ 0 h 404"/>
              <a:gd name="T6" fmla="*/ 0 w 403"/>
              <a:gd name="T7" fmla="*/ 404 h 404"/>
              <a:gd name="T8" fmla="*/ 403 w 403"/>
              <a:gd name="T9" fmla="*/ 404 h 404"/>
              <a:gd name="T10" fmla="*/ 403 w 403"/>
              <a:gd name="T11" fmla="*/ 0 h 404"/>
            </a:gdLst>
            <a:ahLst/>
            <a:cxnLst>
              <a:cxn ang="0">
                <a:pos x="T0" y="T1"/>
              </a:cxn>
              <a:cxn ang="0">
                <a:pos x="T2" y="T3"/>
              </a:cxn>
              <a:cxn ang="0">
                <a:pos x="T4" y="T5"/>
              </a:cxn>
              <a:cxn ang="0">
                <a:pos x="T6" y="T7"/>
              </a:cxn>
              <a:cxn ang="0">
                <a:pos x="T8" y="T9"/>
              </a:cxn>
              <a:cxn ang="0">
                <a:pos x="T10" y="T11"/>
              </a:cxn>
            </a:cxnLst>
            <a:rect l="0" t="0" r="r" b="b"/>
            <a:pathLst>
              <a:path w="403" h="404">
                <a:moveTo>
                  <a:pt x="403" y="0"/>
                </a:moveTo>
                <a:lnTo>
                  <a:pt x="403" y="0"/>
                </a:lnTo>
                <a:lnTo>
                  <a:pt x="0" y="0"/>
                </a:lnTo>
                <a:lnTo>
                  <a:pt x="0" y="404"/>
                </a:lnTo>
                <a:lnTo>
                  <a:pt x="403" y="404"/>
                </a:lnTo>
                <a:lnTo>
                  <a:pt x="4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 name="Freeform 34"/>
          <p:cNvSpPr>
            <a:spLocks/>
          </p:cNvSpPr>
          <p:nvPr/>
        </p:nvSpPr>
        <p:spPr bwMode="auto">
          <a:xfrm>
            <a:off x="7132638" y="5531803"/>
            <a:ext cx="639763" cy="641350"/>
          </a:xfrm>
          <a:custGeom>
            <a:avLst/>
            <a:gdLst>
              <a:gd name="T0" fmla="*/ 403 w 403"/>
              <a:gd name="T1" fmla="*/ 0 h 404"/>
              <a:gd name="T2" fmla="*/ 403 w 403"/>
              <a:gd name="T3" fmla="*/ 0 h 404"/>
              <a:gd name="T4" fmla="*/ 0 w 403"/>
              <a:gd name="T5" fmla="*/ 0 h 404"/>
              <a:gd name="T6" fmla="*/ 0 w 403"/>
              <a:gd name="T7" fmla="*/ 404 h 404"/>
              <a:gd name="T8" fmla="*/ 403 w 403"/>
              <a:gd name="T9" fmla="*/ 404 h 404"/>
              <a:gd name="T10" fmla="*/ 403 w 403"/>
              <a:gd name="T11" fmla="*/ 0 h 404"/>
            </a:gdLst>
            <a:ahLst/>
            <a:cxnLst>
              <a:cxn ang="0">
                <a:pos x="T0" y="T1"/>
              </a:cxn>
              <a:cxn ang="0">
                <a:pos x="T2" y="T3"/>
              </a:cxn>
              <a:cxn ang="0">
                <a:pos x="T4" y="T5"/>
              </a:cxn>
              <a:cxn ang="0">
                <a:pos x="T6" y="T7"/>
              </a:cxn>
              <a:cxn ang="0">
                <a:pos x="T8" y="T9"/>
              </a:cxn>
              <a:cxn ang="0">
                <a:pos x="T10" y="T11"/>
              </a:cxn>
            </a:cxnLst>
            <a:rect l="0" t="0" r="r" b="b"/>
            <a:pathLst>
              <a:path w="403" h="404">
                <a:moveTo>
                  <a:pt x="403" y="0"/>
                </a:moveTo>
                <a:lnTo>
                  <a:pt x="403" y="0"/>
                </a:lnTo>
                <a:lnTo>
                  <a:pt x="0" y="0"/>
                </a:lnTo>
                <a:lnTo>
                  <a:pt x="0" y="404"/>
                </a:lnTo>
                <a:lnTo>
                  <a:pt x="403" y="404"/>
                </a:lnTo>
                <a:lnTo>
                  <a:pt x="403" y="0"/>
                </a:lnTo>
                <a:close/>
              </a:path>
            </a:pathLst>
          </a:custGeom>
          <a:solidFill>
            <a:srgbClr val="CF96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 name="Freeform 35"/>
          <p:cNvSpPr>
            <a:spLocks/>
          </p:cNvSpPr>
          <p:nvPr/>
        </p:nvSpPr>
        <p:spPr bwMode="auto">
          <a:xfrm>
            <a:off x="7132638" y="5531803"/>
            <a:ext cx="639763" cy="641350"/>
          </a:xfrm>
          <a:custGeom>
            <a:avLst/>
            <a:gdLst>
              <a:gd name="T0" fmla="*/ 403 w 403"/>
              <a:gd name="T1" fmla="*/ 0 h 404"/>
              <a:gd name="T2" fmla="*/ 403 w 403"/>
              <a:gd name="T3" fmla="*/ 0 h 404"/>
              <a:gd name="T4" fmla="*/ 0 w 403"/>
              <a:gd name="T5" fmla="*/ 0 h 404"/>
              <a:gd name="T6" fmla="*/ 0 w 403"/>
              <a:gd name="T7" fmla="*/ 404 h 404"/>
              <a:gd name="T8" fmla="*/ 403 w 403"/>
              <a:gd name="T9" fmla="*/ 404 h 404"/>
              <a:gd name="T10" fmla="*/ 403 w 403"/>
              <a:gd name="T11" fmla="*/ 0 h 404"/>
            </a:gdLst>
            <a:ahLst/>
            <a:cxnLst>
              <a:cxn ang="0">
                <a:pos x="T0" y="T1"/>
              </a:cxn>
              <a:cxn ang="0">
                <a:pos x="T2" y="T3"/>
              </a:cxn>
              <a:cxn ang="0">
                <a:pos x="T4" y="T5"/>
              </a:cxn>
              <a:cxn ang="0">
                <a:pos x="T6" y="T7"/>
              </a:cxn>
              <a:cxn ang="0">
                <a:pos x="T8" y="T9"/>
              </a:cxn>
              <a:cxn ang="0">
                <a:pos x="T10" y="T11"/>
              </a:cxn>
            </a:cxnLst>
            <a:rect l="0" t="0" r="r" b="b"/>
            <a:pathLst>
              <a:path w="403" h="404">
                <a:moveTo>
                  <a:pt x="403" y="0"/>
                </a:moveTo>
                <a:lnTo>
                  <a:pt x="403" y="0"/>
                </a:lnTo>
                <a:lnTo>
                  <a:pt x="0" y="0"/>
                </a:lnTo>
                <a:lnTo>
                  <a:pt x="0" y="404"/>
                </a:lnTo>
                <a:lnTo>
                  <a:pt x="403" y="404"/>
                </a:lnTo>
                <a:lnTo>
                  <a:pt x="4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 name="Rectangle 36"/>
          <p:cNvSpPr>
            <a:spLocks noChangeArrowheads="1"/>
          </p:cNvSpPr>
          <p:nvPr/>
        </p:nvSpPr>
        <p:spPr bwMode="auto">
          <a:xfrm>
            <a:off x="7772401" y="3607753"/>
            <a:ext cx="639763" cy="641350"/>
          </a:xfrm>
          <a:prstGeom prst="rect">
            <a:avLst/>
          </a:prstGeom>
          <a:solidFill>
            <a:srgbClr val="C9AC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 name="Rectangle 37"/>
          <p:cNvSpPr>
            <a:spLocks noChangeArrowheads="1"/>
          </p:cNvSpPr>
          <p:nvPr/>
        </p:nvSpPr>
        <p:spPr bwMode="auto">
          <a:xfrm>
            <a:off x="7772401" y="4249103"/>
            <a:ext cx="639763" cy="641350"/>
          </a:xfrm>
          <a:prstGeom prst="rect">
            <a:avLst/>
          </a:prstGeom>
          <a:solidFill>
            <a:srgbClr val="CEB4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 name="Rectangle 38"/>
          <p:cNvSpPr>
            <a:spLocks noChangeArrowheads="1"/>
          </p:cNvSpPr>
          <p:nvPr/>
        </p:nvSpPr>
        <p:spPr bwMode="auto">
          <a:xfrm>
            <a:off x="7772401" y="4249103"/>
            <a:ext cx="6397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 name="Freeform 39"/>
          <p:cNvSpPr>
            <a:spLocks/>
          </p:cNvSpPr>
          <p:nvPr/>
        </p:nvSpPr>
        <p:spPr bwMode="auto">
          <a:xfrm>
            <a:off x="7772401" y="4890453"/>
            <a:ext cx="639763" cy="641350"/>
          </a:xfrm>
          <a:custGeom>
            <a:avLst/>
            <a:gdLst>
              <a:gd name="T0" fmla="*/ 403 w 403"/>
              <a:gd name="T1" fmla="*/ 0 h 404"/>
              <a:gd name="T2" fmla="*/ 403 w 403"/>
              <a:gd name="T3" fmla="*/ 0 h 404"/>
              <a:gd name="T4" fmla="*/ 0 w 403"/>
              <a:gd name="T5" fmla="*/ 0 h 404"/>
              <a:gd name="T6" fmla="*/ 0 w 403"/>
              <a:gd name="T7" fmla="*/ 404 h 404"/>
              <a:gd name="T8" fmla="*/ 403 w 403"/>
              <a:gd name="T9" fmla="*/ 404 h 404"/>
              <a:gd name="T10" fmla="*/ 403 w 403"/>
              <a:gd name="T11" fmla="*/ 0 h 404"/>
            </a:gdLst>
            <a:ahLst/>
            <a:cxnLst>
              <a:cxn ang="0">
                <a:pos x="T0" y="T1"/>
              </a:cxn>
              <a:cxn ang="0">
                <a:pos x="T2" y="T3"/>
              </a:cxn>
              <a:cxn ang="0">
                <a:pos x="T4" y="T5"/>
              </a:cxn>
              <a:cxn ang="0">
                <a:pos x="T6" y="T7"/>
              </a:cxn>
              <a:cxn ang="0">
                <a:pos x="T8" y="T9"/>
              </a:cxn>
              <a:cxn ang="0">
                <a:pos x="T10" y="T11"/>
              </a:cxn>
            </a:cxnLst>
            <a:rect l="0" t="0" r="r" b="b"/>
            <a:pathLst>
              <a:path w="403" h="404">
                <a:moveTo>
                  <a:pt x="403" y="0"/>
                </a:moveTo>
                <a:lnTo>
                  <a:pt x="403" y="0"/>
                </a:lnTo>
                <a:lnTo>
                  <a:pt x="0" y="0"/>
                </a:lnTo>
                <a:lnTo>
                  <a:pt x="0" y="404"/>
                </a:lnTo>
                <a:lnTo>
                  <a:pt x="403" y="404"/>
                </a:lnTo>
                <a:lnTo>
                  <a:pt x="403" y="0"/>
                </a:lnTo>
                <a:close/>
              </a:path>
            </a:pathLst>
          </a:custGeom>
          <a:solidFill>
            <a:srgbClr val="D4B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1" name="Freeform 40"/>
          <p:cNvSpPr>
            <a:spLocks/>
          </p:cNvSpPr>
          <p:nvPr/>
        </p:nvSpPr>
        <p:spPr bwMode="auto">
          <a:xfrm>
            <a:off x="7772401" y="4890453"/>
            <a:ext cx="639763" cy="641350"/>
          </a:xfrm>
          <a:custGeom>
            <a:avLst/>
            <a:gdLst>
              <a:gd name="T0" fmla="*/ 403 w 403"/>
              <a:gd name="T1" fmla="*/ 0 h 404"/>
              <a:gd name="T2" fmla="*/ 403 w 403"/>
              <a:gd name="T3" fmla="*/ 0 h 404"/>
              <a:gd name="T4" fmla="*/ 0 w 403"/>
              <a:gd name="T5" fmla="*/ 0 h 404"/>
              <a:gd name="T6" fmla="*/ 0 w 403"/>
              <a:gd name="T7" fmla="*/ 404 h 404"/>
              <a:gd name="T8" fmla="*/ 403 w 403"/>
              <a:gd name="T9" fmla="*/ 404 h 404"/>
              <a:gd name="T10" fmla="*/ 403 w 403"/>
              <a:gd name="T11" fmla="*/ 0 h 404"/>
            </a:gdLst>
            <a:ahLst/>
            <a:cxnLst>
              <a:cxn ang="0">
                <a:pos x="T0" y="T1"/>
              </a:cxn>
              <a:cxn ang="0">
                <a:pos x="T2" y="T3"/>
              </a:cxn>
              <a:cxn ang="0">
                <a:pos x="T4" y="T5"/>
              </a:cxn>
              <a:cxn ang="0">
                <a:pos x="T6" y="T7"/>
              </a:cxn>
              <a:cxn ang="0">
                <a:pos x="T8" y="T9"/>
              </a:cxn>
              <a:cxn ang="0">
                <a:pos x="T10" y="T11"/>
              </a:cxn>
            </a:cxnLst>
            <a:rect l="0" t="0" r="r" b="b"/>
            <a:pathLst>
              <a:path w="403" h="404">
                <a:moveTo>
                  <a:pt x="403" y="0"/>
                </a:moveTo>
                <a:lnTo>
                  <a:pt x="403" y="0"/>
                </a:lnTo>
                <a:lnTo>
                  <a:pt x="0" y="0"/>
                </a:lnTo>
                <a:lnTo>
                  <a:pt x="0" y="404"/>
                </a:lnTo>
                <a:lnTo>
                  <a:pt x="403" y="404"/>
                </a:lnTo>
                <a:lnTo>
                  <a:pt x="4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 name="Freeform 41"/>
          <p:cNvSpPr>
            <a:spLocks/>
          </p:cNvSpPr>
          <p:nvPr/>
        </p:nvSpPr>
        <p:spPr bwMode="auto">
          <a:xfrm>
            <a:off x="4572001" y="3607753"/>
            <a:ext cx="639763" cy="641350"/>
          </a:xfrm>
          <a:custGeom>
            <a:avLst/>
            <a:gdLst>
              <a:gd name="T0" fmla="*/ 403 w 403"/>
              <a:gd name="T1" fmla="*/ 0 h 404"/>
              <a:gd name="T2" fmla="*/ 0 w 403"/>
              <a:gd name="T3" fmla="*/ 0 h 404"/>
              <a:gd name="T4" fmla="*/ 0 w 403"/>
              <a:gd name="T5" fmla="*/ 404 h 404"/>
              <a:gd name="T6" fmla="*/ 403 w 403"/>
              <a:gd name="T7" fmla="*/ 404 h 404"/>
              <a:gd name="T8" fmla="*/ 403 w 403"/>
              <a:gd name="T9" fmla="*/ 0 h 404"/>
              <a:gd name="T10" fmla="*/ 403 w 403"/>
              <a:gd name="T11" fmla="*/ 0 h 404"/>
            </a:gdLst>
            <a:ahLst/>
            <a:cxnLst>
              <a:cxn ang="0">
                <a:pos x="T0" y="T1"/>
              </a:cxn>
              <a:cxn ang="0">
                <a:pos x="T2" y="T3"/>
              </a:cxn>
              <a:cxn ang="0">
                <a:pos x="T4" y="T5"/>
              </a:cxn>
              <a:cxn ang="0">
                <a:pos x="T6" y="T7"/>
              </a:cxn>
              <a:cxn ang="0">
                <a:pos x="T8" y="T9"/>
              </a:cxn>
              <a:cxn ang="0">
                <a:pos x="T10" y="T11"/>
              </a:cxn>
            </a:cxnLst>
            <a:rect l="0" t="0" r="r" b="b"/>
            <a:pathLst>
              <a:path w="403" h="404">
                <a:moveTo>
                  <a:pt x="403" y="0"/>
                </a:moveTo>
                <a:lnTo>
                  <a:pt x="0" y="0"/>
                </a:lnTo>
                <a:lnTo>
                  <a:pt x="0" y="404"/>
                </a:lnTo>
                <a:lnTo>
                  <a:pt x="403" y="404"/>
                </a:lnTo>
                <a:lnTo>
                  <a:pt x="403" y="0"/>
                </a:lnTo>
                <a:lnTo>
                  <a:pt x="403" y="0"/>
                </a:lnTo>
                <a:close/>
              </a:path>
            </a:pathLst>
          </a:custGeom>
          <a:solidFill>
            <a:srgbClr val="929F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 name="Freeform 42"/>
          <p:cNvSpPr>
            <a:spLocks/>
          </p:cNvSpPr>
          <p:nvPr/>
        </p:nvSpPr>
        <p:spPr bwMode="auto">
          <a:xfrm>
            <a:off x="4572001" y="3607753"/>
            <a:ext cx="639763" cy="641350"/>
          </a:xfrm>
          <a:custGeom>
            <a:avLst/>
            <a:gdLst>
              <a:gd name="T0" fmla="*/ 403 w 403"/>
              <a:gd name="T1" fmla="*/ 0 h 404"/>
              <a:gd name="T2" fmla="*/ 0 w 403"/>
              <a:gd name="T3" fmla="*/ 0 h 404"/>
              <a:gd name="T4" fmla="*/ 0 w 403"/>
              <a:gd name="T5" fmla="*/ 404 h 404"/>
              <a:gd name="T6" fmla="*/ 403 w 403"/>
              <a:gd name="T7" fmla="*/ 404 h 404"/>
              <a:gd name="T8" fmla="*/ 403 w 403"/>
              <a:gd name="T9" fmla="*/ 0 h 404"/>
              <a:gd name="T10" fmla="*/ 403 w 403"/>
              <a:gd name="T11" fmla="*/ 0 h 404"/>
            </a:gdLst>
            <a:ahLst/>
            <a:cxnLst>
              <a:cxn ang="0">
                <a:pos x="T0" y="T1"/>
              </a:cxn>
              <a:cxn ang="0">
                <a:pos x="T2" y="T3"/>
              </a:cxn>
              <a:cxn ang="0">
                <a:pos x="T4" y="T5"/>
              </a:cxn>
              <a:cxn ang="0">
                <a:pos x="T6" y="T7"/>
              </a:cxn>
              <a:cxn ang="0">
                <a:pos x="T8" y="T9"/>
              </a:cxn>
              <a:cxn ang="0">
                <a:pos x="T10" y="T11"/>
              </a:cxn>
            </a:cxnLst>
            <a:rect l="0" t="0" r="r" b="b"/>
            <a:pathLst>
              <a:path w="403" h="404">
                <a:moveTo>
                  <a:pt x="403" y="0"/>
                </a:moveTo>
                <a:lnTo>
                  <a:pt x="0" y="0"/>
                </a:lnTo>
                <a:lnTo>
                  <a:pt x="0" y="404"/>
                </a:lnTo>
                <a:lnTo>
                  <a:pt x="403" y="404"/>
                </a:lnTo>
                <a:lnTo>
                  <a:pt x="403" y="0"/>
                </a:lnTo>
                <a:lnTo>
                  <a:pt x="4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 name="Rectangle 43"/>
          <p:cNvSpPr>
            <a:spLocks noChangeArrowheads="1"/>
          </p:cNvSpPr>
          <p:nvPr/>
        </p:nvSpPr>
        <p:spPr bwMode="auto">
          <a:xfrm>
            <a:off x="5211763" y="3607753"/>
            <a:ext cx="1588" cy="641350"/>
          </a:xfrm>
          <a:prstGeom prst="rect">
            <a:avLst/>
          </a:prstGeom>
          <a:solidFill>
            <a:srgbClr val="5567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 name="Rectangle 44"/>
          <p:cNvSpPr>
            <a:spLocks noChangeArrowheads="1"/>
          </p:cNvSpPr>
          <p:nvPr/>
        </p:nvSpPr>
        <p:spPr bwMode="auto">
          <a:xfrm>
            <a:off x="5211763" y="3607753"/>
            <a:ext cx="15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 name="Rectangle 45"/>
          <p:cNvSpPr>
            <a:spLocks noChangeArrowheads="1"/>
          </p:cNvSpPr>
          <p:nvPr/>
        </p:nvSpPr>
        <p:spPr bwMode="auto">
          <a:xfrm>
            <a:off x="4572001" y="4249103"/>
            <a:ext cx="639763" cy="641350"/>
          </a:xfrm>
          <a:prstGeom prst="rect">
            <a:avLst/>
          </a:prstGeom>
          <a:solidFill>
            <a:srgbClr val="A8B2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 name="Rectangle 46"/>
          <p:cNvSpPr>
            <a:spLocks noChangeArrowheads="1"/>
          </p:cNvSpPr>
          <p:nvPr/>
        </p:nvSpPr>
        <p:spPr bwMode="auto">
          <a:xfrm>
            <a:off x="4572001" y="4249103"/>
            <a:ext cx="6397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 name="Rectangle 47"/>
          <p:cNvSpPr>
            <a:spLocks noChangeArrowheads="1"/>
          </p:cNvSpPr>
          <p:nvPr/>
        </p:nvSpPr>
        <p:spPr bwMode="auto">
          <a:xfrm>
            <a:off x="5211763" y="4249103"/>
            <a:ext cx="1588" cy="641350"/>
          </a:xfrm>
          <a:prstGeom prst="rect">
            <a:avLst/>
          </a:prstGeom>
          <a:solidFill>
            <a:srgbClr val="5F6F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 name="Rectangle 48"/>
          <p:cNvSpPr>
            <a:spLocks noChangeArrowheads="1"/>
          </p:cNvSpPr>
          <p:nvPr/>
        </p:nvSpPr>
        <p:spPr bwMode="auto">
          <a:xfrm>
            <a:off x="5211763" y="4249103"/>
            <a:ext cx="15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 name="Rectangle 49"/>
          <p:cNvSpPr>
            <a:spLocks noChangeArrowheads="1"/>
          </p:cNvSpPr>
          <p:nvPr/>
        </p:nvSpPr>
        <p:spPr bwMode="auto">
          <a:xfrm>
            <a:off x="4572001" y="4890453"/>
            <a:ext cx="639763" cy="641350"/>
          </a:xfrm>
          <a:prstGeom prst="rect">
            <a:avLst/>
          </a:prstGeom>
          <a:solidFill>
            <a:srgbClr val="BDC5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 name="Rectangle 50"/>
          <p:cNvSpPr>
            <a:spLocks noChangeArrowheads="1"/>
          </p:cNvSpPr>
          <p:nvPr/>
        </p:nvSpPr>
        <p:spPr bwMode="auto">
          <a:xfrm>
            <a:off x="4572001" y="4890453"/>
            <a:ext cx="6397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 name="Rectangle 51"/>
          <p:cNvSpPr>
            <a:spLocks noChangeArrowheads="1"/>
          </p:cNvSpPr>
          <p:nvPr/>
        </p:nvSpPr>
        <p:spPr bwMode="auto">
          <a:xfrm>
            <a:off x="5211763" y="4890453"/>
            <a:ext cx="1588" cy="641350"/>
          </a:xfrm>
          <a:prstGeom prst="rect">
            <a:avLst/>
          </a:prstGeom>
          <a:solidFill>
            <a:srgbClr val="6877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 name="Rectangle 52"/>
          <p:cNvSpPr>
            <a:spLocks noChangeArrowheads="1"/>
          </p:cNvSpPr>
          <p:nvPr/>
        </p:nvSpPr>
        <p:spPr bwMode="auto">
          <a:xfrm>
            <a:off x="5211763" y="4890453"/>
            <a:ext cx="15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 name="Rectangle 53"/>
          <p:cNvSpPr>
            <a:spLocks noChangeArrowheads="1"/>
          </p:cNvSpPr>
          <p:nvPr/>
        </p:nvSpPr>
        <p:spPr bwMode="auto">
          <a:xfrm>
            <a:off x="4572001" y="5531803"/>
            <a:ext cx="639763" cy="641350"/>
          </a:xfrm>
          <a:prstGeom prst="rect">
            <a:avLst/>
          </a:prstGeom>
          <a:solidFill>
            <a:srgbClr val="D4D9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 name="Rectangle 54"/>
          <p:cNvSpPr>
            <a:spLocks noChangeArrowheads="1"/>
          </p:cNvSpPr>
          <p:nvPr/>
        </p:nvSpPr>
        <p:spPr bwMode="auto">
          <a:xfrm>
            <a:off x="4572001" y="5531803"/>
            <a:ext cx="6397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 name="Rectangle 55"/>
          <p:cNvSpPr>
            <a:spLocks noChangeArrowheads="1"/>
          </p:cNvSpPr>
          <p:nvPr/>
        </p:nvSpPr>
        <p:spPr bwMode="auto">
          <a:xfrm>
            <a:off x="5211763" y="5531803"/>
            <a:ext cx="1588" cy="641350"/>
          </a:xfrm>
          <a:prstGeom prst="rect">
            <a:avLst/>
          </a:prstGeom>
          <a:solidFill>
            <a:srgbClr val="727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 name="Rectangle 56"/>
          <p:cNvSpPr>
            <a:spLocks noChangeArrowheads="1"/>
          </p:cNvSpPr>
          <p:nvPr/>
        </p:nvSpPr>
        <p:spPr bwMode="auto">
          <a:xfrm>
            <a:off x="5211763" y="5531803"/>
            <a:ext cx="15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 name="Textfeld 57"/>
          <p:cNvSpPr txBox="1"/>
          <p:nvPr/>
        </p:nvSpPr>
        <p:spPr>
          <a:xfrm>
            <a:off x="731838" y="905691"/>
            <a:ext cx="7680325" cy="2464526"/>
          </a:xfrm>
          <a:prstGeom prst="rect">
            <a:avLst/>
          </a:prstGeom>
          <a:ln>
            <a:noFill/>
          </a:ln>
        </p:spPr>
        <p:txBody>
          <a:bodyPr wrap="square" rtlCol="0">
            <a:noAutofit/>
          </a:bodyPr>
          <a:lstStyle/>
          <a:p>
            <a:pPr marL="265113" lvl="0" indent="-265113">
              <a:spcBef>
                <a:spcPts val="0"/>
              </a:spcBef>
              <a:spcAft>
                <a:spcPts val="800"/>
              </a:spcAft>
              <a:buClr>
                <a:srgbClr val="263F8C"/>
              </a:buClr>
              <a:buFont typeface="Webdings" pitchFamily="18" charset="2"/>
              <a:buChar char=""/>
            </a:pPr>
            <a:r>
              <a:rPr lang="en-US" sz="1800" kern="0" spc="50" dirty="0">
                <a:solidFill>
                  <a:srgbClr val="000000"/>
                </a:solidFill>
                <a:latin typeface="Arial"/>
                <a:cs typeface="+mn-cs"/>
              </a:rPr>
              <a:t>The graphic below shows the weighting of the colors. Priority is given to the colors </a:t>
            </a:r>
            <a:r>
              <a:rPr lang="en-US" sz="1800" b="1" kern="0" spc="50" dirty="0">
                <a:solidFill>
                  <a:srgbClr val="000000"/>
                </a:solidFill>
                <a:latin typeface="Arial"/>
                <a:cs typeface="+mn-cs"/>
              </a:rPr>
              <a:t>White</a:t>
            </a:r>
            <a:r>
              <a:rPr lang="en-US" sz="1800" kern="0" spc="50" dirty="0">
                <a:solidFill>
                  <a:srgbClr val="000000"/>
                </a:solidFill>
                <a:latin typeface="Arial"/>
                <a:cs typeface="+mn-cs"/>
              </a:rPr>
              <a:t>, </a:t>
            </a:r>
            <a:r>
              <a:rPr lang="en-US" sz="1800" kern="0" spc="50" dirty="0" smtClean="0">
                <a:solidFill>
                  <a:srgbClr val="000000"/>
                </a:solidFill>
                <a:latin typeface="Arial"/>
                <a:cs typeface="+mn-cs"/>
              </a:rPr>
              <a:t>Blue </a:t>
            </a:r>
            <a:r>
              <a:rPr lang="en-US" sz="1800" kern="0" spc="50" dirty="0">
                <a:solidFill>
                  <a:srgbClr val="000000"/>
                </a:solidFill>
                <a:latin typeface="Arial"/>
                <a:cs typeface="+mn-cs"/>
              </a:rPr>
              <a:t>and </a:t>
            </a:r>
            <a:r>
              <a:rPr lang="en-US" sz="1800" kern="0" spc="50" dirty="0" smtClean="0">
                <a:solidFill>
                  <a:srgbClr val="000000"/>
                </a:solidFill>
                <a:latin typeface="Arial"/>
                <a:cs typeface="+mn-cs"/>
              </a:rPr>
              <a:t>Gray, </a:t>
            </a:r>
            <a:r>
              <a:rPr lang="en-US" sz="1800" kern="0" spc="50" dirty="0">
                <a:solidFill>
                  <a:srgbClr val="000000"/>
                </a:solidFill>
                <a:latin typeface="Arial"/>
                <a:cs typeface="+mn-cs"/>
              </a:rPr>
              <a:t>starting with the less </a:t>
            </a:r>
            <a:r>
              <a:rPr lang="en-US" sz="1800" kern="0" spc="50" dirty="0" smtClean="0">
                <a:solidFill>
                  <a:srgbClr val="000000"/>
                </a:solidFill>
                <a:latin typeface="Arial"/>
                <a:cs typeface="+mn-cs"/>
              </a:rPr>
              <a:t>saturated </a:t>
            </a:r>
            <a:r>
              <a:rPr lang="en-US" sz="1800" kern="0" spc="50" dirty="0">
                <a:solidFill>
                  <a:srgbClr val="000000"/>
                </a:solidFill>
                <a:latin typeface="Arial"/>
                <a:cs typeface="+mn-cs"/>
              </a:rPr>
              <a:t>variations of the primary colors. All other colors are primarily used as decorative colors.</a:t>
            </a:r>
          </a:p>
          <a:p>
            <a:pPr marL="265113" lvl="0" indent="-265113">
              <a:spcBef>
                <a:spcPts val="0"/>
              </a:spcBef>
              <a:spcAft>
                <a:spcPts val="800"/>
              </a:spcAft>
              <a:buClr>
                <a:srgbClr val="263F8C"/>
              </a:buClr>
              <a:buFont typeface="Webdings" pitchFamily="18" charset="2"/>
              <a:buChar char=""/>
            </a:pPr>
            <a:r>
              <a:rPr lang="en-US" sz="1800" kern="0" spc="50" dirty="0">
                <a:solidFill>
                  <a:srgbClr val="000000"/>
                </a:solidFill>
                <a:latin typeface="Arial"/>
                <a:cs typeface="+mn-cs"/>
              </a:rPr>
              <a:t>All colors shall be used for highlighting only. Any media shall mostly be white with colored design elements.</a:t>
            </a:r>
            <a:endParaRPr lang="de-DE" sz="1800" dirty="0" err="1" smtClean="0">
              <a:latin typeface="+mn-lt"/>
            </a:endParaRPr>
          </a:p>
        </p:txBody>
      </p:sp>
    </p:spTree>
    <p:extLst>
      <p:ext uri="{BB962C8B-B14F-4D97-AF65-F5344CB8AC3E}">
        <p14:creationId xmlns:p14="http://schemas.microsoft.com/office/powerpoint/2010/main" val="2261087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chemeClr val="tx1"/>
                </a:solidFill>
              </a:rPr>
              <a:t>oo</a:t>
            </a:r>
            <a:endParaRPr lang="de-DE" dirty="0">
              <a:solidFill>
                <a:schemeClr val="tx1"/>
              </a:solidFill>
            </a:endParaRPr>
          </a:p>
        </p:txBody>
      </p:sp>
      <p:sp>
        <p:nvSpPr>
          <p:cNvPr id="3" name="Inhaltsplatzhalter 2"/>
          <p:cNvSpPr>
            <a:spLocks noGrp="1"/>
          </p:cNvSpPr>
          <p:nvPr>
            <p:ph sz="quarter" idx="16"/>
          </p:nvPr>
        </p:nvSpPr>
        <p:spPr/>
        <p:txBody>
          <a:bodyPr/>
          <a:lstStyle/>
          <a:p>
            <a:pPr marL="0" indent="0">
              <a:buNone/>
            </a:pPr>
            <a:endParaRPr lang="de-DE" dirty="0"/>
          </a:p>
        </p:txBody>
      </p:sp>
      <p:sp>
        <p:nvSpPr>
          <p:cNvPr id="4" name="Content Placeholder 5"/>
          <p:cNvSpPr txBox="1">
            <a:spLocks/>
          </p:cNvSpPr>
          <p:nvPr/>
        </p:nvSpPr>
        <p:spPr>
          <a:xfrm>
            <a:off x="0" y="1466702"/>
            <a:ext cx="3145325" cy="4351338"/>
          </a:xfrm>
          <a:prstGeom prst="rect">
            <a:avLst/>
          </a:prstGeom>
        </p:spPr>
        <p:txBody>
          <a:bodyPr>
            <a:normAutofit fontScale="85000" lnSpcReduction="20000"/>
          </a:bodyPr>
          <a:lstStyle>
            <a:lvl1pPr marL="265113" indent="-265113" algn="l" rtl="0" eaLnBrk="1" fontAlgn="base" hangingPunct="1">
              <a:spcBef>
                <a:spcPts val="0"/>
              </a:spcBef>
              <a:spcAft>
                <a:spcPts val="800"/>
              </a:spcAft>
              <a:buClr>
                <a:schemeClr val="accent1"/>
              </a:buClr>
              <a:buFont typeface="Webdings" pitchFamily="18" charset="2"/>
              <a:buChar char=""/>
              <a:defRPr sz="1800" spc="50" baseline="0">
                <a:solidFill>
                  <a:schemeClr val="tx1"/>
                </a:solidFill>
                <a:latin typeface="+mn-lt"/>
                <a:ea typeface="+mn-ea"/>
                <a:cs typeface="+mn-cs"/>
              </a:defRPr>
            </a:lvl1pPr>
            <a:lvl2pPr marL="541338" indent="-285750" algn="l" rtl="0" eaLnBrk="1" fontAlgn="base" hangingPunct="1">
              <a:spcBef>
                <a:spcPts val="0"/>
              </a:spcBef>
              <a:spcAft>
                <a:spcPts val="800"/>
              </a:spcAft>
              <a:buClr>
                <a:schemeClr val="bg2"/>
              </a:buClr>
              <a:buFont typeface="Webdings" pitchFamily="18" charset="2"/>
              <a:buChar char=""/>
              <a:tabLst>
                <a:tab pos="987425" algn="l"/>
              </a:tabLst>
              <a:defRPr sz="1600" spc="50" baseline="0">
                <a:solidFill>
                  <a:schemeClr val="tx1"/>
                </a:solidFill>
                <a:latin typeface="+mn-lt"/>
              </a:defRPr>
            </a:lvl2pPr>
            <a:lvl3pPr marL="804863" indent="-265113" algn="l" defTabSz="804863" rtl="0" eaLnBrk="1" fontAlgn="base" hangingPunct="1">
              <a:spcBef>
                <a:spcPts val="0"/>
              </a:spcBef>
              <a:spcAft>
                <a:spcPts val="800"/>
              </a:spcAft>
              <a:buClr>
                <a:schemeClr val="bg2">
                  <a:lumMod val="60000"/>
                  <a:lumOff val="40000"/>
                </a:schemeClr>
              </a:buClr>
              <a:buFont typeface="Webdings" pitchFamily="18" charset="2"/>
              <a:buChar char=""/>
              <a:tabLst>
                <a:tab pos="804863" algn="l"/>
                <a:tab pos="987425" algn="l"/>
              </a:tabLst>
              <a:defRPr sz="1400" spc="50" baseline="0">
                <a:solidFill>
                  <a:schemeClr val="tx1"/>
                </a:solidFill>
                <a:latin typeface="+mn-lt"/>
              </a:defRPr>
            </a:lvl3pPr>
            <a:lvl4pPr marL="1074738" indent="-274638" algn="l" rtl="0" eaLnBrk="1" fontAlgn="base" hangingPunct="1">
              <a:spcBef>
                <a:spcPts val="0"/>
              </a:spcBef>
              <a:spcAft>
                <a:spcPts val="800"/>
              </a:spcAft>
              <a:buClr>
                <a:schemeClr val="bg2">
                  <a:lumMod val="40000"/>
                  <a:lumOff val="60000"/>
                </a:schemeClr>
              </a:buClr>
              <a:buFont typeface="Webdings" pitchFamily="18" charset="2"/>
              <a:buChar char=""/>
              <a:tabLst>
                <a:tab pos="987425" algn="l"/>
              </a:tabLst>
              <a:defRPr sz="1400" spc="50" baseline="0">
                <a:solidFill>
                  <a:schemeClr val="tx1"/>
                </a:solidFill>
                <a:latin typeface="+mn-lt"/>
              </a:defRPr>
            </a:lvl4pPr>
            <a:lvl5pPr marL="1346200" indent="-274638" algn="l" rtl="0" eaLnBrk="1" fontAlgn="base" hangingPunct="1">
              <a:spcBef>
                <a:spcPts val="0"/>
              </a:spcBef>
              <a:spcAft>
                <a:spcPts val="800"/>
              </a:spcAft>
              <a:buClr>
                <a:schemeClr val="bg2">
                  <a:lumMod val="20000"/>
                  <a:lumOff val="80000"/>
                </a:schemeClr>
              </a:buClr>
              <a:buFont typeface="Webdings" pitchFamily="18" charset="2"/>
              <a:buChar char=""/>
              <a:tabLst>
                <a:tab pos="987425" algn="l"/>
              </a:tabLst>
              <a:defRPr sz="1400" i="0" spc="50" baseline="0">
                <a:solidFill>
                  <a:schemeClr val="tx1"/>
                </a:solidFill>
                <a:latin typeface="+mn-lt"/>
              </a:defRPr>
            </a:lvl5pPr>
            <a:lvl6pPr marL="2514600" indent="-228600" algn="l" rtl="0" eaLnBrk="1" fontAlgn="base" hangingPunct="1">
              <a:spcBef>
                <a:spcPct val="20000"/>
              </a:spcBef>
              <a:spcAft>
                <a:spcPct val="0"/>
              </a:spcAft>
              <a:defRPr sz="1600">
                <a:solidFill>
                  <a:schemeClr val="tx1"/>
                </a:solidFill>
                <a:latin typeface="+mn-lt"/>
              </a:defRPr>
            </a:lvl6pPr>
            <a:lvl7pPr marL="2971800" indent="-228600" algn="l" rtl="0" eaLnBrk="1" fontAlgn="base" hangingPunct="1">
              <a:spcBef>
                <a:spcPct val="20000"/>
              </a:spcBef>
              <a:spcAft>
                <a:spcPct val="0"/>
              </a:spcAft>
              <a:defRPr sz="1600">
                <a:solidFill>
                  <a:schemeClr val="tx1"/>
                </a:solidFill>
                <a:latin typeface="+mn-lt"/>
              </a:defRPr>
            </a:lvl7pPr>
            <a:lvl8pPr marL="3429000" indent="-228600" algn="l" rtl="0" eaLnBrk="1" fontAlgn="base" hangingPunct="1">
              <a:spcBef>
                <a:spcPct val="20000"/>
              </a:spcBef>
              <a:spcAft>
                <a:spcPct val="0"/>
              </a:spcAft>
              <a:defRPr sz="1600">
                <a:solidFill>
                  <a:schemeClr val="tx1"/>
                </a:solidFill>
                <a:latin typeface="+mn-lt"/>
              </a:defRPr>
            </a:lvl8pPr>
            <a:lvl9pPr marL="3886200" indent="-228600" algn="l" rtl="0" eaLnBrk="1" fontAlgn="base" hangingPunct="1">
              <a:spcBef>
                <a:spcPct val="20000"/>
              </a:spcBef>
              <a:spcAft>
                <a:spcPct val="0"/>
              </a:spcAft>
              <a:defRPr sz="1600">
                <a:solidFill>
                  <a:schemeClr val="tx1"/>
                </a:solidFill>
                <a:latin typeface="+mn-lt"/>
              </a:defRPr>
            </a:lvl9pPr>
          </a:lstStyle>
          <a:p>
            <a:pPr marL="0" indent="0">
              <a:buFont typeface="Webdings" pitchFamily="18" charset="2"/>
              <a:buNone/>
            </a:pPr>
            <a:r>
              <a:rPr lang="en-US" kern="0" dirty="0" err="1" smtClean="0"/>
              <a:t>var</a:t>
            </a:r>
            <a:r>
              <a:rPr lang="en-US" kern="0" dirty="0" smtClean="0"/>
              <a:t> Animal, Snake, </a:t>
            </a:r>
            <a:r>
              <a:rPr lang="en-US" kern="0" dirty="0" err="1" smtClean="0"/>
              <a:t>sam</a:t>
            </a:r>
            <a:r>
              <a:rPr lang="en-US" kern="0" dirty="0" smtClean="0"/>
              <a:t>,</a:t>
            </a:r>
          </a:p>
          <a:p>
            <a:pPr marL="0" indent="0">
              <a:buFont typeface="Webdings" pitchFamily="18" charset="2"/>
              <a:buNone/>
            </a:pPr>
            <a:r>
              <a:rPr lang="en-US" kern="0" dirty="0" smtClean="0"/>
              <a:t>__</a:t>
            </a:r>
            <a:r>
              <a:rPr lang="en-US" kern="0" dirty="0" err="1" smtClean="0"/>
              <a:t>hasProp</a:t>
            </a:r>
            <a:r>
              <a:rPr lang="en-US" kern="0" dirty="0" smtClean="0"/>
              <a:t> = {}.</a:t>
            </a:r>
            <a:r>
              <a:rPr lang="en-US" kern="0" dirty="0" err="1" smtClean="0"/>
              <a:t>hasOwnProperty</a:t>
            </a:r>
            <a:r>
              <a:rPr lang="en-US" kern="0" dirty="0" smtClean="0"/>
              <a:t>,</a:t>
            </a:r>
          </a:p>
          <a:p>
            <a:pPr marL="0" indent="0">
              <a:buFont typeface="Webdings" pitchFamily="18" charset="2"/>
              <a:buNone/>
            </a:pPr>
            <a:r>
              <a:rPr lang="en-US" kern="0" dirty="0" smtClean="0"/>
              <a:t>__extends = function(child, parent)</a:t>
            </a:r>
          </a:p>
          <a:p>
            <a:pPr marL="0" indent="0">
              <a:buFont typeface="Webdings" pitchFamily="18" charset="2"/>
              <a:buNone/>
            </a:pPr>
            <a:r>
              <a:rPr lang="en-US" kern="0" dirty="0" smtClean="0"/>
              <a:t> { for (</a:t>
            </a:r>
            <a:r>
              <a:rPr lang="en-US" kern="0" dirty="0" err="1" smtClean="0"/>
              <a:t>var</a:t>
            </a:r>
            <a:r>
              <a:rPr lang="en-US" kern="0" dirty="0" smtClean="0"/>
              <a:t> key in parent)</a:t>
            </a:r>
          </a:p>
          <a:p>
            <a:pPr marL="0" indent="0">
              <a:buFont typeface="Webdings" pitchFamily="18" charset="2"/>
              <a:buNone/>
            </a:pPr>
            <a:r>
              <a:rPr lang="en-US" kern="0" dirty="0" smtClean="0"/>
              <a:t>     { if (__</a:t>
            </a:r>
            <a:r>
              <a:rPr lang="en-US" kern="0" dirty="0" err="1" smtClean="0"/>
              <a:t>hasProp.call</a:t>
            </a:r>
            <a:r>
              <a:rPr lang="en-US" kern="0" dirty="0" smtClean="0"/>
              <a:t>(parent, key)) </a:t>
            </a:r>
          </a:p>
          <a:p>
            <a:pPr marL="0" indent="0">
              <a:buFont typeface="Webdings" pitchFamily="18" charset="2"/>
              <a:buNone/>
            </a:pPr>
            <a:r>
              <a:rPr lang="en-US" kern="0" dirty="0" smtClean="0"/>
              <a:t>         child[key] = parent[key]; </a:t>
            </a:r>
          </a:p>
          <a:p>
            <a:pPr marL="0" indent="0">
              <a:buFont typeface="Webdings" pitchFamily="18" charset="2"/>
              <a:buNone/>
            </a:pPr>
            <a:r>
              <a:rPr lang="en-US" kern="0" dirty="0" smtClean="0"/>
              <a:t>} </a:t>
            </a:r>
          </a:p>
          <a:p>
            <a:pPr marL="0" indent="0">
              <a:buFont typeface="Webdings" pitchFamily="18" charset="2"/>
              <a:buNone/>
            </a:pPr>
            <a:r>
              <a:rPr lang="en-US" kern="0" dirty="0" smtClean="0"/>
              <a:t>function </a:t>
            </a:r>
            <a:r>
              <a:rPr lang="en-US" kern="0" dirty="0" err="1" smtClean="0"/>
              <a:t>ctor</a:t>
            </a:r>
            <a:r>
              <a:rPr lang="en-US" kern="0" dirty="0" smtClean="0"/>
              <a:t>() { </a:t>
            </a:r>
            <a:r>
              <a:rPr lang="en-US" kern="0" dirty="0" err="1" smtClean="0"/>
              <a:t>this.constructor</a:t>
            </a:r>
            <a:r>
              <a:rPr lang="en-US" kern="0" dirty="0" smtClean="0"/>
              <a:t> = child; } </a:t>
            </a:r>
          </a:p>
          <a:p>
            <a:pPr marL="0" indent="0">
              <a:buFont typeface="Webdings" pitchFamily="18" charset="2"/>
              <a:buNone/>
            </a:pPr>
            <a:r>
              <a:rPr lang="en-US" kern="0" dirty="0" err="1" smtClean="0"/>
              <a:t>ctor.prototype</a:t>
            </a:r>
            <a:r>
              <a:rPr lang="en-US" kern="0" dirty="0" smtClean="0"/>
              <a:t> = </a:t>
            </a:r>
            <a:r>
              <a:rPr lang="en-US" kern="0" dirty="0" err="1" smtClean="0"/>
              <a:t>parent.prototype</a:t>
            </a:r>
            <a:r>
              <a:rPr lang="en-US" kern="0" dirty="0" smtClean="0"/>
              <a:t>;</a:t>
            </a:r>
          </a:p>
          <a:p>
            <a:pPr marL="0" indent="0">
              <a:buFont typeface="Webdings" pitchFamily="18" charset="2"/>
              <a:buNone/>
            </a:pPr>
            <a:r>
              <a:rPr lang="en-US" kern="0" dirty="0" smtClean="0"/>
              <a:t> </a:t>
            </a:r>
            <a:r>
              <a:rPr lang="en-US" kern="0" dirty="0" err="1" smtClean="0"/>
              <a:t>child.prototype</a:t>
            </a:r>
            <a:r>
              <a:rPr lang="en-US" kern="0" dirty="0" smtClean="0"/>
              <a:t> = new </a:t>
            </a:r>
            <a:r>
              <a:rPr lang="en-US" kern="0" dirty="0" err="1" smtClean="0"/>
              <a:t>ctor</a:t>
            </a:r>
            <a:r>
              <a:rPr lang="en-US" kern="0" dirty="0" smtClean="0"/>
              <a:t>();</a:t>
            </a:r>
          </a:p>
          <a:p>
            <a:pPr marL="0" indent="0">
              <a:buFont typeface="Webdings" pitchFamily="18" charset="2"/>
              <a:buNone/>
            </a:pPr>
            <a:r>
              <a:rPr lang="en-US" kern="0" dirty="0" smtClean="0"/>
              <a:t> </a:t>
            </a:r>
            <a:r>
              <a:rPr lang="en-US" kern="0" dirty="0" err="1" smtClean="0"/>
              <a:t>child.__super</a:t>
            </a:r>
            <a:r>
              <a:rPr lang="en-US" kern="0" dirty="0" smtClean="0"/>
              <a:t>__ = </a:t>
            </a:r>
            <a:r>
              <a:rPr lang="en-US" kern="0" dirty="0" err="1" smtClean="0"/>
              <a:t>parent.prototype</a:t>
            </a:r>
            <a:r>
              <a:rPr lang="en-US" kern="0" dirty="0" smtClean="0"/>
              <a:t>; return child; };</a:t>
            </a:r>
          </a:p>
          <a:p>
            <a:pPr marL="0" indent="0">
              <a:buFont typeface="Webdings" pitchFamily="18" charset="2"/>
              <a:buNone/>
            </a:pPr>
            <a:endParaRPr lang="en-US" kern="0" dirty="0" smtClean="0"/>
          </a:p>
        </p:txBody>
      </p:sp>
      <p:sp>
        <p:nvSpPr>
          <p:cNvPr id="5" name="Content Placeholder 5"/>
          <p:cNvSpPr txBox="1">
            <a:spLocks/>
          </p:cNvSpPr>
          <p:nvPr/>
        </p:nvSpPr>
        <p:spPr>
          <a:xfrm>
            <a:off x="5965200" y="1466702"/>
            <a:ext cx="3709657" cy="435133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Snake = (function(_super) {</a:t>
            </a:r>
          </a:p>
          <a:p>
            <a:pPr marL="0" indent="0">
              <a:buNone/>
            </a:pPr>
            <a:r>
              <a:rPr lang="en-US" dirty="0" smtClean="0"/>
              <a:t>  __extends(Snake, _super);</a:t>
            </a:r>
          </a:p>
          <a:p>
            <a:pPr marL="0" indent="0">
              <a:buNone/>
            </a:pPr>
            <a:r>
              <a:rPr lang="en-US" dirty="0" smtClean="0"/>
              <a:t>  function Snake() {</a:t>
            </a:r>
          </a:p>
          <a:p>
            <a:pPr marL="0" indent="0">
              <a:buNone/>
            </a:pPr>
            <a:r>
              <a:rPr lang="en-US" dirty="0" smtClean="0"/>
              <a:t>    return Snake.__super__.</a:t>
            </a:r>
            <a:r>
              <a:rPr lang="en-US" dirty="0" err="1" smtClean="0"/>
              <a:t>constructor.apply</a:t>
            </a:r>
            <a:r>
              <a:rPr lang="en-US" dirty="0" smtClean="0"/>
              <a:t>(this, arguments);</a:t>
            </a:r>
          </a:p>
          <a:p>
            <a:pPr marL="0" indent="0">
              <a:buNone/>
            </a:pPr>
            <a:r>
              <a:rPr lang="en-US" dirty="0" smtClean="0"/>
              <a:t>  }</a:t>
            </a:r>
          </a:p>
          <a:p>
            <a:pPr marL="0" indent="0">
              <a:buNone/>
            </a:pPr>
            <a:r>
              <a:rPr lang="en-US" dirty="0" smtClean="0"/>
              <a:t>  </a:t>
            </a:r>
            <a:r>
              <a:rPr lang="en-US" dirty="0" err="1" smtClean="0"/>
              <a:t>Snake.prototype.move</a:t>
            </a:r>
            <a:r>
              <a:rPr lang="en-US" dirty="0" smtClean="0"/>
              <a:t> = function() {</a:t>
            </a:r>
          </a:p>
          <a:p>
            <a:pPr marL="0" indent="0">
              <a:buNone/>
            </a:pPr>
            <a:r>
              <a:rPr lang="en-US" dirty="0" smtClean="0"/>
              <a:t>    alert("Slithering...");</a:t>
            </a:r>
          </a:p>
          <a:p>
            <a:pPr marL="0" indent="0">
              <a:buNone/>
            </a:pPr>
            <a:r>
              <a:rPr lang="en-US" dirty="0" smtClean="0"/>
              <a:t>    return Snake.__super__.</a:t>
            </a:r>
            <a:r>
              <a:rPr lang="en-US" dirty="0" err="1" smtClean="0"/>
              <a:t>move.call</a:t>
            </a:r>
            <a:r>
              <a:rPr lang="en-US" dirty="0" smtClean="0"/>
              <a:t>(this, 5);</a:t>
            </a:r>
          </a:p>
          <a:p>
            <a:pPr marL="0" indent="0">
              <a:buNone/>
            </a:pPr>
            <a:r>
              <a:rPr lang="en-US" dirty="0" smtClean="0"/>
              <a:t>  };</a:t>
            </a:r>
          </a:p>
          <a:p>
            <a:pPr marL="0" indent="0">
              <a:buNone/>
            </a:pPr>
            <a:r>
              <a:rPr lang="en-US" dirty="0" smtClean="0"/>
              <a:t>  return Snake;</a:t>
            </a:r>
          </a:p>
          <a:p>
            <a:pPr marL="0" indent="0">
              <a:buNone/>
            </a:pPr>
            <a:r>
              <a:rPr lang="en-US" dirty="0" smtClean="0"/>
              <a:t>})(Animal);</a:t>
            </a:r>
          </a:p>
          <a:p>
            <a:pPr marL="0" indent="0">
              <a:buNone/>
            </a:pPr>
            <a:endParaRPr lang="en-US" dirty="0" smtClean="0"/>
          </a:p>
          <a:p>
            <a:pPr marL="0" indent="0">
              <a:buNone/>
            </a:pPr>
            <a:r>
              <a:rPr lang="en-US" dirty="0" err="1" smtClean="0"/>
              <a:t>sam</a:t>
            </a:r>
            <a:r>
              <a:rPr lang="en-US" dirty="0" smtClean="0"/>
              <a:t> = new Snake("Sammy the Python");</a:t>
            </a:r>
          </a:p>
          <a:p>
            <a:pPr marL="0" indent="0">
              <a:buNone/>
            </a:pPr>
            <a:r>
              <a:rPr lang="en-US" dirty="0" err="1" smtClean="0"/>
              <a:t>sam.move</a:t>
            </a:r>
            <a:r>
              <a:rPr lang="en-US" dirty="0" smtClean="0"/>
              <a:t>();</a:t>
            </a:r>
          </a:p>
          <a:p>
            <a:pPr marL="0" indent="0">
              <a:buFont typeface="Arial" panose="020B0604020202020204" pitchFamily="34" charset="0"/>
              <a:buNone/>
            </a:pPr>
            <a:endParaRPr lang="en-US" dirty="0"/>
          </a:p>
        </p:txBody>
      </p:sp>
      <p:sp>
        <p:nvSpPr>
          <p:cNvPr id="6" name="Content Placeholder 5"/>
          <p:cNvSpPr txBox="1">
            <a:spLocks/>
          </p:cNvSpPr>
          <p:nvPr/>
        </p:nvSpPr>
        <p:spPr>
          <a:xfrm>
            <a:off x="3335924" y="1466702"/>
            <a:ext cx="2629276" cy="295460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Animal = (function() {</a:t>
            </a:r>
          </a:p>
          <a:p>
            <a:pPr marL="0" indent="0">
              <a:buNone/>
            </a:pPr>
            <a:r>
              <a:rPr lang="en-US" dirty="0" smtClean="0"/>
              <a:t>  function Animal(name) {</a:t>
            </a:r>
          </a:p>
          <a:p>
            <a:pPr marL="0" indent="0">
              <a:buNone/>
            </a:pPr>
            <a:r>
              <a:rPr lang="en-US" dirty="0" smtClean="0"/>
              <a:t>    this.name = name;</a:t>
            </a:r>
          </a:p>
          <a:p>
            <a:pPr marL="0" indent="0">
              <a:buNone/>
            </a:pPr>
            <a:r>
              <a:rPr lang="en-US" dirty="0" smtClean="0"/>
              <a:t>  }</a:t>
            </a:r>
          </a:p>
          <a:p>
            <a:pPr marL="0" indent="0">
              <a:buNone/>
            </a:pPr>
            <a:r>
              <a:rPr lang="en-US" dirty="0" smtClean="0"/>
              <a:t>  </a:t>
            </a:r>
            <a:r>
              <a:rPr lang="en-US" dirty="0" err="1" smtClean="0"/>
              <a:t>Animal.prototype.move</a:t>
            </a:r>
            <a:r>
              <a:rPr lang="en-US" dirty="0" smtClean="0"/>
              <a:t> = function(meters) {</a:t>
            </a:r>
          </a:p>
          <a:p>
            <a:pPr marL="0" indent="0">
              <a:buNone/>
            </a:pPr>
            <a:r>
              <a:rPr lang="en-US" dirty="0" smtClean="0"/>
              <a:t>    return alert(this.name + (" moved " + meters + "m."));</a:t>
            </a:r>
          </a:p>
          <a:p>
            <a:pPr marL="0" indent="0">
              <a:buNone/>
            </a:pPr>
            <a:r>
              <a:rPr lang="en-US" dirty="0" smtClean="0"/>
              <a:t>  };</a:t>
            </a:r>
          </a:p>
          <a:p>
            <a:pPr marL="0" indent="0">
              <a:buNone/>
            </a:pPr>
            <a:r>
              <a:rPr lang="en-US" dirty="0" smtClean="0"/>
              <a:t>  return Animal</a:t>
            </a:r>
            <a:r>
              <a:rPr lang="en-US" dirty="0" smtClean="0"/>
              <a:t>;</a:t>
            </a:r>
          </a:p>
          <a:p>
            <a:pPr marL="0" indent="0">
              <a:buNone/>
            </a:pPr>
            <a:r>
              <a:rPr lang="en-US" dirty="0"/>
              <a:t>}</a:t>
            </a:r>
            <a:endParaRPr lang="en-US" dirty="0"/>
          </a:p>
        </p:txBody>
      </p:sp>
    </p:spTree>
    <p:extLst>
      <p:ext uri="{BB962C8B-B14F-4D97-AF65-F5344CB8AC3E}">
        <p14:creationId xmlns:p14="http://schemas.microsoft.com/office/powerpoint/2010/main" val="4294528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chemeClr val="tx1"/>
                </a:solidFill>
              </a:rPr>
              <a:t>Coffeescript</a:t>
            </a:r>
            <a:endParaRPr lang="de-DE" dirty="0">
              <a:solidFill>
                <a:schemeClr val="tx1"/>
              </a:solidFill>
            </a:endParaRPr>
          </a:p>
        </p:txBody>
      </p:sp>
      <p:sp>
        <p:nvSpPr>
          <p:cNvPr id="3" name="Inhaltsplatzhalter 2"/>
          <p:cNvSpPr>
            <a:spLocks noGrp="1"/>
          </p:cNvSpPr>
          <p:nvPr>
            <p:ph sz="quarter" idx="16"/>
          </p:nvPr>
        </p:nvSpPr>
        <p:spPr/>
        <p:txBody>
          <a:bodyPr/>
          <a:lstStyle/>
          <a:p>
            <a:pPr marL="0" indent="0">
              <a:buNone/>
            </a:pPr>
            <a:endParaRPr lang="de-DE" dirty="0"/>
          </a:p>
        </p:txBody>
      </p:sp>
      <p:sp>
        <p:nvSpPr>
          <p:cNvPr id="4" name="Content Placeholder 5"/>
          <p:cNvSpPr txBox="1">
            <a:spLocks/>
          </p:cNvSpPr>
          <p:nvPr/>
        </p:nvSpPr>
        <p:spPr>
          <a:xfrm>
            <a:off x="2348862" y="1150508"/>
            <a:ext cx="4446275" cy="4351338"/>
          </a:xfrm>
          <a:prstGeom prst="rect">
            <a:avLst/>
          </a:prstGeom>
        </p:spPr>
        <p:txBody>
          <a:bodyPr>
            <a:normAutofit fontScale="85000" lnSpcReduction="10000"/>
          </a:bodyPr>
          <a:lstStyle>
            <a:lvl1pPr marL="265113" indent="-265113" algn="l" rtl="0" eaLnBrk="1" fontAlgn="base" hangingPunct="1">
              <a:spcBef>
                <a:spcPts val="0"/>
              </a:spcBef>
              <a:spcAft>
                <a:spcPts val="800"/>
              </a:spcAft>
              <a:buClr>
                <a:schemeClr val="accent1"/>
              </a:buClr>
              <a:buFont typeface="Webdings" pitchFamily="18" charset="2"/>
              <a:buChar char=""/>
              <a:defRPr sz="1800" spc="50" baseline="0">
                <a:solidFill>
                  <a:schemeClr val="tx1"/>
                </a:solidFill>
                <a:latin typeface="+mn-lt"/>
                <a:ea typeface="+mn-ea"/>
                <a:cs typeface="+mn-cs"/>
              </a:defRPr>
            </a:lvl1pPr>
            <a:lvl2pPr marL="541338" indent="-285750" algn="l" rtl="0" eaLnBrk="1" fontAlgn="base" hangingPunct="1">
              <a:spcBef>
                <a:spcPts val="0"/>
              </a:spcBef>
              <a:spcAft>
                <a:spcPts val="800"/>
              </a:spcAft>
              <a:buClr>
                <a:schemeClr val="bg2"/>
              </a:buClr>
              <a:buFont typeface="Webdings" pitchFamily="18" charset="2"/>
              <a:buChar char=""/>
              <a:tabLst>
                <a:tab pos="987425" algn="l"/>
              </a:tabLst>
              <a:defRPr sz="1600" spc="50" baseline="0">
                <a:solidFill>
                  <a:schemeClr val="tx1"/>
                </a:solidFill>
                <a:latin typeface="+mn-lt"/>
              </a:defRPr>
            </a:lvl2pPr>
            <a:lvl3pPr marL="804863" indent="-265113" algn="l" defTabSz="804863" rtl="0" eaLnBrk="1" fontAlgn="base" hangingPunct="1">
              <a:spcBef>
                <a:spcPts val="0"/>
              </a:spcBef>
              <a:spcAft>
                <a:spcPts val="800"/>
              </a:spcAft>
              <a:buClr>
                <a:schemeClr val="bg2">
                  <a:lumMod val="60000"/>
                  <a:lumOff val="40000"/>
                </a:schemeClr>
              </a:buClr>
              <a:buFont typeface="Webdings" pitchFamily="18" charset="2"/>
              <a:buChar char=""/>
              <a:tabLst>
                <a:tab pos="804863" algn="l"/>
                <a:tab pos="987425" algn="l"/>
              </a:tabLst>
              <a:defRPr sz="1400" spc="50" baseline="0">
                <a:solidFill>
                  <a:schemeClr val="tx1"/>
                </a:solidFill>
                <a:latin typeface="+mn-lt"/>
              </a:defRPr>
            </a:lvl3pPr>
            <a:lvl4pPr marL="1074738" indent="-274638" algn="l" rtl="0" eaLnBrk="1" fontAlgn="base" hangingPunct="1">
              <a:spcBef>
                <a:spcPts val="0"/>
              </a:spcBef>
              <a:spcAft>
                <a:spcPts val="800"/>
              </a:spcAft>
              <a:buClr>
                <a:schemeClr val="bg2">
                  <a:lumMod val="40000"/>
                  <a:lumOff val="60000"/>
                </a:schemeClr>
              </a:buClr>
              <a:buFont typeface="Webdings" pitchFamily="18" charset="2"/>
              <a:buChar char=""/>
              <a:tabLst>
                <a:tab pos="987425" algn="l"/>
              </a:tabLst>
              <a:defRPr sz="1400" spc="50" baseline="0">
                <a:solidFill>
                  <a:schemeClr val="tx1"/>
                </a:solidFill>
                <a:latin typeface="+mn-lt"/>
              </a:defRPr>
            </a:lvl4pPr>
            <a:lvl5pPr marL="1346200" indent="-274638" algn="l" rtl="0" eaLnBrk="1" fontAlgn="base" hangingPunct="1">
              <a:spcBef>
                <a:spcPts val="0"/>
              </a:spcBef>
              <a:spcAft>
                <a:spcPts val="800"/>
              </a:spcAft>
              <a:buClr>
                <a:schemeClr val="bg2">
                  <a:lumMod val="20000"/>
                  <a:lumOff val="80000"/>
                </a:schemeClr>
              </a:buClr>
              <a:buFont typeface="Webdings" pitchFamily="18" charset="2"/>
              <a:buChar char=""/>
              <a:tabLst>
                <a:tab pos="987425" algn="l"/>
              </a:tabLst>
              <a:defRPr sz="1400" i="0" spc="50" baseline="0">
                <a:solidFill>
                  <a:schemeClr val="tx1"/>
                </a:solidFill>
                <a:latin typeface="+mn-lt"/>
              </a:defRPr>
            </a:lvl5pPr>
            <a:lvl6pPr marL="2514600" indent="-228600" algn="l" rtl="0" eaLnBrk="1" fontAlgn="base" hangingPunct="1">
              <a:spcBef>
                <a:spcPct val="20000"/>
              </a:spcBef>
              <a:spcAft>
                <a:spcPct val="0"/>
              </a:spcAft>
              <a:defRPr sz="1600">
                <a:solidFill>
                  <a:schemeClr val="tx1"/>
                </a:solidFill>
                <a:latin typeface="+mn-lt"/>
              </a:defRPr>
            </a:lvl6pPr>
            <a:lvl7pPr marL="2971800" indent="-228600" algn="l" rtl="0" eaLnBrk="1" fontAlgn="base" hangingPunct="1">
              <a:spcBef>
                <a:spcPct val="20000"/>
              </a:spcBef>
              <a:spcAft>
                <a:spcPct val="0"/>
              </a:spcAft>
              <a:defRPr sz="1600">
                <a:solidFill>
                  <a:schemeClr val="tx1"/>
                </a:solidFill>
                <a:latin typeface="+mn-lt"/>
              </a:defRPr>
            </a:lvl7pPr>
            <a:lvl8pPr marL="3429000" indent="-228600" algn="l" rtl="0" eaLnBrk="1" fontAlgn="base" hangingPunct="1">
              <a:spcBef>
                <a:spcPct val="20000"/>
              </a:spcBef>
              <a:spcAft>
                <a:spcPct val="0"/>
              </a:spcAft>
              <a:defRPr sz="1600">
                <a:solidFill>
                  <a:schemeClr val="tx1"/>
                </a:solidFill>
                <a:latin typeface="+mn-lt"/>
              </a:defRPr>
            </a:lvl8pPr>
            <a:lvl9pPr marL="3886200" indent="-228600" algn="l" rtl="0" eaLnBrk="1" fontAlgn="base" hangingPunct="1">
              <a:spcBef>
                <a:spcPct val="20000"/>
              </a:spcBef>
              <a:spcAft>
                <a:spcPct val="0"/>
              </a:spcAft>
              <a:defRPr sz="1600">
                <a:solidFill>
                  <a:schemeClr val="tx1"/>
                </a:solidFill>
                <a:latin typeface="+mn-lt"/>
              </a:defRPr>
            </a:lvl9pPr>
          </a:lstStyle>
          <a:p>
            <a:pPr marL="0" indent="0">
              <a:buNone/>
            </a:pPr>
            <a:r>
              <a:rPr lang="en-US" dirty="0"/>
              <a:t>class Animal</a:t>
            </a:r>
          </a:p>
          <a:p>
            <a:pPr marL="0" indent="0">
              <a:buNone/>
            </a:pPr>
            <a:r>
              <a:rPr lang="en-US" dirty="0"/>
              <a:t>  constructor: (@name) -&gt;</a:t>
            </a:r>
          </a:p>
          <a:p>
            <a:pPr marL="0" indent="0">
              <a:buNone/>
            </a:pPr>
            <a:endParaRPr lang="en-US" dirty="0"/>
          </a:p>
          <a:p>
            <a:pPr marL="0" indent="0">
              <a:buNone/>
            </a:pPr>
            <a:r>
              <a:rPr lang="en-US" dirty="0"/>
              <a:t>  move: (meters) -&gt;</a:t>
            </a:r>
          </a:p>
          <a:p>
            <a:pPr marL="0" indent="0">
              <a:buNone/>
            </a:pPr>
            <a:r>
              <a:rPr lang="en-US" dirty="0"/>
              <a:t>    alert @name + " moved #{meters}m."</a:t>
            </a:r>
          </a:p>
          <a:p>
            <a:pPr marL="0" indent="0">
              <a:buNone/>
            </a:pPr>
            <a:endParaRPr lang="en-US" dirty="0"/>
          </a:p>
          <a:p>
            <a:pPr marL="0" indent="0">
              <a:buNone/>
            </a:pPr>
            <a:r>
              <a:rPr lang="en-US" dirty="0"/>
              <a:t>class Snake extends Animal</a:t>
            </a:r>
          </a:p>
          <a:p>
            <a:pPr marL="0" indent="0">
              <a:buNone/>
            </a:pPr>
            <a:r>
              <a:rPr lang="en-US" dirty="0"/>
              <a:t>  move: -&gt;</a:t>
            </a:r>
          </a:p>
          <a:p>
            <a:pPr marL="0" indent="0">
              <a:buNone/>
            </a:pPr>
            <a:r>
              <a:rPr lang="en-US" dirty="0"/>
              <a:t>    alert "Slithering..."</a:t>
            </a:r>
          </a:p>
          <a:p>
            <a:pPr marL="0" indent="0">
              <a:buNone/>
            </a:pPr>
            <a:r>
              <a:rPr lang="en-US" dirty="0"/>
              <a:t>    super 5</a:t>
            </a:r>
          </a:p>
          <a:p>
            <a:pPr marL="0" indent="0">
              <a:buNone/>
            </a:pPr>
            <a:endParaRPr lang="en-US" dirty="0"/>
          </a:p>
          <a:p>
            <a:pPr marL="0" indent="0">
              <a:buNone/>
            </a:pPr>
            <a:r>
              <a:rPr lang="en-US" dirty="0" err="1"/>
              <a:t>var</a:t>
            </a:r>
            <a:r>
              <a:rPr lang="en-US" dirty="0"/>
              <a:t> </a:t>
            </a:r>
            <a:r>
              <a:rPr lang="en-US" dirty="0" err="1"/>
              <a:t>sam</a:t>
            </a:r>
            <a:r>
              <a:rPr lang="en-US" dirty="0"/>
              <a:t> = new Snake "Sammy the Python"</a:t>
            </a:r>
          </a:p>
          <a:p>
            <a:pPr marL="0" indent="0">
              <a:buNone/>
            </a:pPr>
            <a:endParaRPr lang="en-US" dirty="0"/>
          </a:p>
          <a:p>
            <a:pPr marL="0" indent="0">
              <a:buNone/>
            </a:pPr>
            <a:r>
              <a:rPr lang="en-US" dirty="0" err="1"/>
              <a:t>sam.move</a:t>
            </a:r>
            <a:r>
              <a:rPr lang="en-US" dirty="0"/>
              <a:t>()</a:t>
            </a:r>
          </a:p>
        </p:txBody>
      </p:sp>
    </p:spTree>
    <p:extLst>
      <p:ext uri="{BB962C8B-B14F-4D97-AF65-F5344CB8AC3E}">
        <p14:creationId xmlns:p14="http://schemas.microsoft.com/office/powerpoint/2010/main" val="993569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Bildplatzhalter 11"/>
          <p:cNvSpPr>
            <a:spLocks noGrp="1"/>
          </p:cNvSpPr>
          <p:nvPr>
            <p:ph type="pic" sz="quarter" idx="18"/>
          </p:nvPr>
        </p:nvSpPr>
        <p:spPr/>
      </p:sp>
      <p:sp>
        <p:nvSpPr>
          <p:cNvPr id="10" name="Titel 9"/>
          <p:cNvSpPr>
            <a:spLocks noGrp="1"/>
          </p:cNvSpPr>
          <p:nvPr>
            <p:ph type="title"/>
          </p:nvPr>
        </p:nvSpPr>
        <p:spPr/>
        <p:txBody>
          <a:bodyPr/>
          <a:lstStyle/>
          <a:p>
            <a:r>
              <a:rPr lang="de-DE" dirty="0" smtClean="0"/>
              <a:t>Prefer to coffeescript over typescript</a:t>
            </a:r>
            <a:endParaRPr lang="de-DE" dirty="0"/>
          </a:p>
        </p:txBody>
      </p:sp>
      <p:sp>
        <p:nvSpPr>
          <p:cNvPr id="11" name="Textplatzhalter 10"/>
          <p:cNvSpPr>
            <a:spLocks noGrp="1"/>
          </p:cNvSpPr>
          <p:nvPr>
            <p:ph type="body" sz="quarter" idx="17"/>
          </p:nvPr>
        </p:nvSpPr>
        <p:spPr>
          <a:xfrm>
            <a:off x="-36000" y="548640"/>
            <a:ext cx="9216000" cy="1465008"/>
          </a:xfrm>
        </p:spPr>
        <p:txBody>
          <a:bodyPr/>
          <a:lstStyle/>
          <a:p>
            <a:pPr marL="0" indent="0">
              <a:buNone/>
            </a:pPr>
            <a:r>
              <a:rPr lang="en-US" dirty="0"/>
              <a:t>It's just JavaScript</a:t>
            </a:r>
          </a:p>
          <a:p>
            <a:pPr marL="0" indent="0">
              <a:buNone/>
            </a:pPr>
            <a:r>
              <a:rPr lang="en-US" dirty="0"/>
              <a:t>No overwhelmed </a:t>
            </a:r>
            <a:r>
              <a:rPr lang="en-US" dirty="0" smtClean="0"/>
              <a:t>enhance</a:t>
            </a:r>
          </a:p>
          <a:p>
            <a:pPr marL="0" indent="0">
              <a:buNone/>
            </a:pPr>
            <a:r>
              <a:rPr lang="en-US" dirty="0" smtClean="0"/>
              <a:t>Can </a:t>
            </a:r>
            <a:r>
              <a:rPr lang="en-US" dirty="0"/>
              <a:t>use all </a:t>
            </a:r>
            <a:r>
              <a:rPr lang="en-US" dirty="0" smtClean="0"/>
              <a:t>JS </a:t>
            </a:r>
            <a:r>
              <a:rPr lang="en-US" dirty="0"/>
              <a:t>lib directly</a:t>
            </a:r>
          </a:p>
        </p:txBody>
      </p:sp>
      <p:sp>
        <p:nvSpPr>
          <p:cNvPr id="13" name="Textplatzhalter 12"/>
          <p:cNvSpPr>
            <a:spLocks noGrp="1"/>
          </p:cNvSpPr>
          <p:nvPr>
            <p:ph type="body" sz="quarter" idx="19"/>
          </p:nvPr>
        </p:nvSpPr>
        <p:spPr/>
        <p:txBody>
          <a:bodyPr/>
          <a:lstStyle/>
          <a:p>
            <a:endParaRPr lang="de-DE"/>
          </a:p>
        </p:txBody>
      </p:sp>
    </p:spTree>
    <p:extLst>
      <p:ext uri="{BB962C8B-B14F-4D97-AF65-F5344CB8AC3E}">
        <p14:creationId xmlns:p14="http://schemas.microsoft.com/office/powerpoint/2010/main" val="275913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Bildplatzhalter 11"/>
          <p:cNvSpPr>
            <a:spLocks noGrp="1"/>
          </p:cNvSpPr>
          <p:nvPr>
            <p:ph type="pic" sz="quarter" idx="18"/>
          </p:nvPr>
        </p:nvSpPr>
        <p:spPr/>
      </p:sp>
      <p:sp>
        <p:nvSpPr>
          <p:cNvPr id="10" name="Titel 9"/>
          <p:cNvSpPr>
            <a:spLocks noGrp="1"/>
          </p:cNvSpPr>
          <p:nvPr>
            <p:ph type="title"/>
          </p:nvPr>
        </p:nvSpPr>
        <p:spPr/>
        <p:txBody>
          <a:bodyPr/>
          <a:lstStyle/>
          <a:p>
            <a:r>
              <a:rPr lang="de-DE" dirty="0" smtClean="0"/>
              <a:t>Second look to Javascript</a:t>
            </a:r>
            <a:endParaRPr lang="de-DE" dirty="0"/>
          </a:p>
        </p:txBody>
      </p:sp>
      <p:sp>
        <p:nvSpPr>
          <p:cNvPr id="11" name="Textplatzhalter 10"/>
          <p:cNvSpPr>
            <a:spLocks noGrp="1"/>
          </p:cNvSpPr>
          <p:nvPr>
            <p:ph type="body" sz="quarter" idx="17"/>
          </p:nvPr>
        </p:nvSpPr>
        <p:spPr>
          <a:xfrm>
            <a:off x="-36000" y="548639"/>
            <a:ext cx="9216000" cy="1474177"/>
          </a:xfrm>
        </p:spPr>
        <p:txBody>
          <a:bodyPr/>
          <a:lstStyle/>
          <a:p>
            <a:pPr marL="0" indent="0">
              <a:buNone/>
            </a:pPr>
            <a:endParaRPr lang="en-US" dirty="0">
              <a:solidFill>
                <a:schemeClr val="bg1"/>
              </a:solidFill>
            </a:endParaRPr>
          </a:p>
          <a:p>
            <a:pPr marL="0" indent="0">
              <a:buNone/>
            </a:pPr>
            <a:r>
              <a:rPr lang="en-US" dirty="0" smtClean="0"/>
              <a:t>More Powerful but easier to use</a:t>
            </a:r>
          </a:p>
          <a:p>
            <a:pPr marL="0" indent="0">
              <a:buNone/>
            </a:pPr>
            <a:r>
              <a:rPr lang="en-US" dirty="0" smtClean="0"/>
              <a:t>HTML5/CSS3</a:t>
            </a:r>
            <a:endParaRPr lang="en-US" dirty="0"/>
          </a:p>
        </p:txBody>
      </p:sp>
      <p:sp>
        <p:nvSpPr>
          <p:cNvPr id="13" name="Textplatzhalter 12"/>
          <p:cNvSpPr>
            <a:spLocks noGrp="1"/>
          </p:cNvSpPr>
          <p:nvPr>
            <p:ph type="body" sz="quarter" idx="19"/>
          </p:nvPr>
        </p:nvSpPr>
        <p:spPr/>
        <p:txBody>
          <a:bodyPr/>
          <a:lstStyle/>
          <a:p>
            <a:endParaRPr lang="de-DE"/>
          </a:p>
        </p:txBody>
      </p:sp>
    </p:spTree>
    <p:extLst>
      <p:ext uri="{BB962C8B-B14F-4D97-AF65-F5344CB8AC3E}">
        <p14:creationId xmlns:p14="http://schemas.microsoft.com/office/powerpoint/2010/main" val="1892698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Bildplatzhalter 11"/>
          <p:cNvSpPr>
            <a:spLocks noGrp="1"/>
          </p:cNvSpPr>
          <p:nvPr>
            <p:ph type="pic" sz="quarter" idx="18"/>
          </p:nvPr>
        </p:nvSpPr>
        <p:spPr/>
      </p:sp>
      <p:sp>
        <p:nvSpPr>
          <p:cNvPr id="10" name="Titel 9"/>
          <p:cNvSpPr>
            <a:spLocks noGrp="1"/>
          </p:cNvSpPr>
          <p:nvPr>
            <p:ph type="title"/>
          </p:nvPr>
        </p:nvSpPr>
        <p:spPr/>
        <p:txBody>
          <a:bodyPr/>
          <a:lstStyle/>
          <a:p>
            <a:r>
              <a:rPr lang="de-DE" dirty="0" smtClean="0"/>
              <a:t>Second chance of Javascript</a:t>
            </a:r>
            <a:endParaRPr lang="de-DE" dirty="0"/>
          </a:p>
        </p:txBody>
      </p:sp>
      <p:sp>
        <p:nvSpPr>
          <p:cNvPr id="11" name="Textplatzhalter 10"/>
          <p:cNvSpPr>
            <a:spLocks noGrp="1"/>
          </p:cNvSpPr>
          <p:nvPr>
            <p:ph type="body" sz="quarter" idx="17"/>
          </p:nvPr>
        </p:nvSpPr>
        <p:spPr>
          <a:xfrm>
            <a:off x="-36000" y="548640"/>
            <a:ext cx="9216000" cy="1771694"/>
          </a:xfrm>
        </p:spPr>
        <p:txBody>
          <a:bodyPr/>
          <a:lstStyle/>
          <a:p>
            <a:pPr marL="0" indent="0">
              <a:buNone/>
            </a:pPr>
            <a:endParaRPr lang="en-US" dirty="0">
              <a:solidFill>
                <a:schemeClr val="bg1"/>
              </a:solidFill>
            </a:endParaRPr>
          </a:p>
          <a:p>
            <a:pPr marL="0" indent="0">
              <a:buNone/>
            </a:pPr>
            <a:r>
              <a:rPr lang="en-US" dirty="0"/>
              <a:t>Cloud</a:t>
            </a:r>
          </a:p>
          <a:p>
            <a:pPr marL="0" indent="0">
              <a:buNone/>
            </a:pPr>
            <a:r>
              <a:rPr lang="en-US" dirty="0" smtClean="0"/>
              <a:t>Device</a:t>
            </a:r>
          </a:p>
          <a:p>
            <a:pPr marL="0" indent="0">
              <a:buNone/>
            </a:pPr>
            <a:r>
              <a:rPr lang="en-US" dirty="0" smtClean="0"/>
              <a:t>Exclusive first </a:t>
            </a:r>
            <a:r>
              <a:rPr lang="en-US" dirty="0"/>
              <a:t>class citizen in browser</a:t>
            </a:r>
          </a:p>
          <a:p>
            <a:endParaRPr lang="de-DE" dirty="0"/>
          </a:p>
        </p:txBody>
      </p:sp>
      <p:sp>
        <p:nvSpPr>
          <p:cNvPr id="13" name="Textplatzhalter 12"/>
          <p:cNvSpPr>
            <a:spLocks noGrp="1"/>
          </p:cNvSpPr>
          <p:nvPr>
            <p:ph type="body" sz="quarter" idx="19"/>
          </p:nvPr>
        </p:nvSpPr>
        <p:spPr/>
        <p:txBody>
          <a:bodyPr/>
          <a:lstStyle/>
          <a:p>
            <a:endParaRPr lang="de-DE"/>
          </a:p>
        </p:txBody>
      </p:sp>
    </p:spTree>
    <p:extLst>
      <p:ext uri="{BB962C8B-B14F-4D97-AF65-F5344CB8AC3E}">
        <p14:creationId xmlns:p14="http://schemas.microsoft.com/office/powerpoint/2010/main" val="3764913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Bildplatzhalter 11"/>
          <p:cNvSpPr>
            <a:spLocks noGrp="1"/>
          </p:cNvSpPr>
          <p:nvPr>
            <p:ph type="pic" sz="quarter" idx="18"/>
          </p:nvPr>
        </p:nvSpPr>
        <p:spPr/>
      </p:sp>
      <p:sp>
        <p:nvSpPr>
          <p:cNvPr id="10" name="Titel 9"/>
          <p:cNvSpPr>
            <a:spLocks noGrp="1"/>
          </p:cNvSpPr>
          <p:nvPr>
            <p:ph type="title"/>
          </p:nvPr>
        </p:nvSpPr>
        <p:spPr/>
        <p:txBody>
          <a:bodyPr/>
          <a:lstStyle/>
          <a:p>
            <a:r>
              <a:rPr lang="de-DE" dirty="0" smtClean="0"/>
              <a:t>weapon</a:t>
            </a:r>
            <a:endParaRPr lang="de-DE" dirty="0"/>
          </a:p>
        </p:txBody>
      </p:sp>
      <p:sp>
        <p:nvSpPr>
          <p:cNvPr id="11" name="Textplatzhalter 10"/>
          <p:cNvSpPr>
            <a:spLocks noGrp="1"/>
          </p:cNvSpPr>
          <p:nvPr>
            <p:ph type="body" sz="quarter" idx="17"/>
          </p:nvPr>
        </p:nvSpPr>
        <p:spPr>
          <a:xfrm>
            <a:off x="-36000" y="548640"/>
            <a:ext cx="9216000" cy="1827091"/>
          </a:xfrm>
        </p:spPr>
        <p:txBody>
          <a:bodyPr/>
          <a:lstStyle/>
          <a:p>
            <a:pPr marL="0" indent="0">
              <a:buNone/>
            </a:pPr>
            <a:r>
              <a:rPr lang="en-US" dirty="0"/>
              <a:t>Server</a:t>
            </a:r>
          </a:p>
          <a:p>
            <a:pPr marL="0" indent="0">
              <a:buNone/>
            </a:pPr>
            <a:r>
              <a:rPr lang="en-US" dirty="0" smtClean="0"/>
              <a:t>Framework</a:t>
            </a:r>
          </a:p>
          <a:p>
            <a:pPr marL="0" indent="0">
              <a:buNone/>
            </a:pPr>
            <a:r>
              <a:rPr lang="en-US" dirty="0"/>
              <a:t>Continuous </a:t>
            </a:r>
            <a:r>
              <a:rPr lang="en-US" dirty="0" smtClean="0"/>
              <a:t>integration</a:t>
            </a:r>
          </a:p>
          <a:p>
            <a:pPr marL="0" indent="0">
              <a:buNone/>
            </a:pPr>
            <a:r>
              <a:rPr lang="en-US" dirty="0" smtClean="0"/>
              <a:t>IDE</a:t>
            </a:r>
            <a:endParaRPr lang="en-US" dirty="0"/>
          </a:p>
        </p:txBody>
      </p:sp>
      <p:sp>
        <p:nvSpPr>
          <p:cNvPr id="13" name="Textplatzhalter 12"/>
          <p:cNvSpPr>
            <a:spLocks noGrp="1"/>
          </p:cNvSpPr>
          <p:nvPr>
            <p:ph type="body" sz="quarter" idx="19"/>
          </p:nvPr>
        </p:nvSpPr>
        <p:spPr>
          <a:xfrm>
            <a:off x="-36000" y="5999376"/>
            <a:ext cx="9216000" cy="858624"/>
          </a:xfrm>
        </p:spPr>
        <p:txBody>
          <a:bodyPr/>
          <a:lstStyle/>
          <a:p>
            <a:endParaRPr lang="de-DE" dirty="0"/>
          </a:p>
        </p:txBody>
      </p:sp>
    </p:spTree>
    <p:extLst>
      <p:ext uri="{BB962C8B-B14F-4D97-AF65-F5344CB8AC3E}">
        <p14:creationId xmlns:p14="http://schemas.microsoft.com/office/powerpoint/2010/main" val="836077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Bildplatzhalter 11"/>
          <p:cNvSpPr>
            <a:spLocks noGrp="1"/>
          </p:cNvSpPr>
          <p:nvPr>
            <p:ph type="pic" sz="quarter" idx="18"/>
          </p:nvPr>
        </p:nvSpPr>
        <p:spPr/>
      </p:sp>
      <p:sp>
        <p:nvSpPr>
          <p:cNvPr id="10" name="Titel 9"/>
          <p:cNvSpPr>
            <a:spLocks noGrp="1"/>
          </p:cNvSpPr>
          <p:nvPr>
            <p:ph type="title"/>
          </p:nvPr>
        </p:nvSpPr>
        <p:spPr/>
        <p:txBody>
          <a:bodyPr/>
          <a:lstStyle/>
          <a:p>
            <a:r>
              <a:rPr lang="de-DE" dirty="0" smtClean="0"/>
              <a:t>Node.js</a:t>
            </a:r>
            <a:endParaRPr lang="de-DE" dirty="0"/>
          </a:p>
        </p:txBody>
      </p:sp>
      <p:sp>
        <p:nvSpPr>
          <p:cNvPr id="11" name="Textplatzhalter 10"/>
          <p:cNvSpPr>
            <a:spLocks noGrp="1"/>
          </p:cNvSpPr>
          <p:nvPr>
            <p:ph type="body" sz="quarter" idx="17"/>
          </p:nvPr>
        </p:nvSpPr>
        <p:spPr>
          <a:xfrm>
            <a:off x="-36000" y="548640"/>
            <a:ext cx="9216000" cy="1474177"/>
          </a:xfrm>
        </p:spPr>
        <p:txBody>
          <a:bodyPr/>
          <a:lstStyle/>
          <a:p>
            <a:pPr marL="0" indent="0">
              <a:buNone/>
            </a:pPr>
            <a:r>
              <a:rPr lang="en-US" dirty="0" err="1"/>
              <a:t>npm</a:t>
            </a:r>
            <a:endParaRPr lang="en-US" dirty="0"/>
          </a:p>
          <a:p>
            <a:pPr marL="0" indent="0">
              <a:buNone/>
            </a:pPr>
            <a:r>
              <a:rPr lang="en-US" dirty="0"/>
              <a:t>bower</a:t>
            </a:r>
          </a:p>
          <a:p>
            <a:pPr marL="0" indent="0">
              <a:buNone/>
            </a:pPr>
            <a:r>
              <a:rPr lang="en-US" dirty="0" err="1"/>
              <a:t>yo</a:t>
            </a:r>
            <a:endParaRPr lang="en-US" dirty="0"/>
          </a:p>
        </p:txBody>
      </p:sp>
      <p:sp>
        <p:nvSpPr>
          <p:cNvPr id="13" name="Textplatzhalter 12"/>
          <p:cNvSpPr>
            <a:spLocks noGrp="1"/>
          </p:cNvSpPr>
          <p:nvPr>
            <p:ph type="body" sz="quarter" idx="19"/>
          </p:nvPr>
        </p:nvSpPr>
        <p:spPr>
          <a:xfrm>
            <a:off x="-36000" y="5999376"/>
            <a:ext cx="9216000" cy="858624"/>
          </a:xfrm>
        </p:spPr>
        <p:txBody>
          <a:bodyPr/>
          <a:lstStyle/>
          <a:p>
            <a:r>
              <a:rPr lang="de-DE" dirty="0" smtClean="0"/>
              <a:t>Node.js</a:t>
            </a:r>
            <a:endParaRPr lang="de-DE" dirty="0"/>
          </a:p>
        </p:txBody>
      </p:sp>
    </p:spTree>
    <p:extLst>
      <p:ext uri="{BB962C8B-B14F-4D97-AF65-F5344CB8AC3E}">
        <p14:creationId xmlns:p14="http://schemas.microsoft.com/office/powerpoint/2010/main" val="2448638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Express.js</a:t>
            </a:r>
            <a:endParaRPr lang="de-DE" dirty="0"/>
          </a:p>
        </p:txBody>
      </p:sp>
      <p:sp>
        <p:nvSpPr>
          <p:cNvPr id="3" name="Inhaltsplatzhalter 2"/>
          <p:cNvSpPr>
            <a:spLocks noGrp="1"/>
          </p:cNvSpPr>
          <p:nvPr>
            <p:ph sz="quarter" idx="16"/>
          </p:nvPr>
        </p:nvSpPr>
        <p:spPr/>
        <p:txBody>
          <a:bodyPr/>
          <a:lstStyle/>
          <a:p>
            <a:pPr marL="0" indent="0">
              <a:buNone/>
            </a:pPr>
            <a:r>
              <a:rPr lang="en-US" dirty="0" err="1"/>
              <a:t>var</a:t>
            </a:r>
            <a:r>
              <a:rPr lang="en-US" dirty="0"/>
              <a:t> express = require('express');</a:t>
            </a:r>
          </a:p>
          <a:p>
            <a:pPr marL="0" indent="0">
              <a:buNone/>
            </a:pPr>
            <a:r>
              <a:rPr lang="en-US" dirty="0" err="1"/>
              <a:t>var</a:t>
            </a:r>
            <a:r>
              <a:rPr lang="en-US" dirty="0"/>
              <a:t> app = express();</a:t>
            </a:r>
          </a:p>
          <a:p>
            <a:pPr marL="0" indent="0">
              <a:buNone/>
            </a:pPr>
            <a:r>
              <a:rPr lang="en-US" dirty="0" err="1"/>
              <a:t>app.get</a:t>
            </a:r>
            <a:r>
              <a:rPr lang="en-US" dirty="0"/>
              <a:t>('/hello.txt', function(</a:t>
            </a:r>
            <a:r>
              <a:rPr lang="en-US" dirty="0" err="1"/>
              <a:t>req</a:t>
            </a:r>
            <a:r>
              <a:rPr lang="en-US" dirty="0"/>
              <a:t>, res){</a:t>
            </a:r>
          </a:p>
          <a:p>
            <a:pPr marL="0" indent="0">
              <a:buNone/>
            </a:pPr>
            <a:r>
              <a:rPr lang="en-US" dirty="0"/>
              <a:t>  </a:t>
            </a:r>
            <a:r>
              <a:rPr lang="en-US" dirty="0" err="1"/>
              <a:t>res.send</a:t>
            </a:r>
            <a:r>
              <a:rPr lang="en-US" dirty="0"/>
              <a:t>('Hello World');</a:t>
            </a:r>
          </a:p>
          <a:p>
            <a:pPr marL="0" indent="0">
              <a:buNone/>
            </a:pPr>
            <a:r>
              <a:rPr lang="en-US" dirty="0"/>
              <a:t>});</a:t>
            </a:r>
          </a:p>
          <a:p>
            <a:pPr marL="0" indent="0">
              <a:buNone/>
            </a:pPr>
            <a:r>
              <a:rPr lang="en-US" dirty="0" err="1"/>
              <a:t>var</a:t>
            </a:r>
            <a:r>
              <a:rPr lang="en-US" dirty="0"/>
              <a:t> server = </a:t>
            </a:r>
            <a:r>
              <a:rPr lang="en-US" dirty="0" err="1"/>
              <a:t>app.listen</a:t>
            </a:r>
            <a:r>
              <a:rPr lang="en-US" dirty="0"/>
              <a:t>(3000, function() {</a:t>
            </a:r>
          </a:p>
          <a:p>
            <a:pPr marL="0" indent="0">
              <a:buNone/>
            </a:pPr>
            <a:r>
              <a:rPr lang="en-US" dirty="0"/>
              <a:t>    console.log(</a:t>
            </a:r>
          </a:p>
          <a:p>
            <a:pPr marL="0" indent="0">
              <a:buNone/>
            </a:pPr>
            <a:r>
              <a:rPr lang="en-US" dirty="0"/>
              <a:t>'Listening on port %d‘,</a:t>
            </a:r>
          </a:p>
          <a:p>
            <a:pPr marL="0" indent="0">
              <a:buNone/>
            </a:pPr>
            <a:r>
              <a:rPr lang="en-US" dirty="0" err="1"/>
              <a:t>server.address</a:t>
            </a:r>
            <a:r>
              <a:rPr lang="en-US" dirty="0"/>
              <a:t>().port);</a:t>
            </a:r>
          </a:p>
          <a:p>
            <a:pPr marL="0" indent="0">
              <a:buNone/>
            </a:pPr>
            <a:r>
              <a:rPr lang="en-US" dirty="0"/>
              <a:t>});</a:t>
            </a:r>
          </a:p>
          <a:p>
            <a:pPr marL="0" indent="0">
              <a:buNone/>
            </a:pPr>
            <a:endParaRPr lang="de-DE" dirty="0"/>
          </a:p>
        </p:txBody>
      </p:sp>
    </p:spTree>
    <p:extLst>
      <p:ext uri="{BB962C8B-B14F-4D97-AF65-F5344CB8AC3E}">
        <p14:creationId xmlns:p14="http://schemas.microsoft.com/office/powerpoint/2010/main" val="1562881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MM_Master_20110614">
  <a:themeElements>
    <a:clrScheme name="M&amp;M PANTONE COLORS (RGB)">
      <a:dk1>
        <a:srgbClr val="000000"/>
      </a:dk1>
      <a:lt1>
        <a:srgbClr val="FFFFFF"/>
      </a:lt1>
      <a:dk2>
        <a:srgbClr val="000000"/>
      </a:dk2>
      <a:lt2>
        <a:srgbClr val="858F98"/>
      </a:lt2>
      <a:accent1>
        <a:srgbClr val="263F8C"/>
      </a:accent1>
      <a:accent2>
        <a:srgbClr val="BA6A23"/>
      </a:accent2>
      <a:accent3>
        <a:srgbClr val="FDE100"/>
      </a:accent3>
      <a:accent4>
        <a:srgbClr val="858F98"/>
      </a:accent4>
      <a:accent5>
        <a:srgbClr val="C9AC7A"/>
      </a:accent5>
      <a:accent6>
        <a:srgbClr val="645FD8"/>
      </a:accent6>
      <a:hlink>
        <a:srgbClr val="263F8C"/>
      </a:hlink>
      <a:folHlink>
        <a:srgbClr val="282391"/>
      </a:folHlink>
    </a:clrScheme>
    <a:fontScheme name="Titel_Schlussfolie_280807">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lumMod val="20000"/>
            <a:lumOff val="80000"/>
          </a:schemeClr>
        </a:solidFill>
        <a:ln w="19050">
          <a:solidFill>
            <a:schemeClr val="tx1"/>
          </a:solidFill>
          <a:miter lim="800000"/>
          <a:headEnd/>
          <a:tailEnd/>
        </a:ln>
        <a:effectLst/>
      </a:spPr>
      <a:bodyPr lIns="80145" tIns="40073" rIns="80145" bIns="40073" rtlCol="0" anchor="ctr"/>
      <a:lstStyle>
        <a:defPPr algn="ctr" eaLnBrk="0" hangingPunct="0">
          <a:spcBef>
            <a:spcPct val="20000"/>
          </a:spcBef>
          <a:buClr>
            <a:srgbClr val="282391"/>
          </a:buClr>
          <a:buFont typeface="Wingdings" pitchFamily="2" charset="2"/>
          <a:buNone/>
          <a:defRPr sz="3200" dirty="0" smtClean="0">
            <a:solidFill>
              <a:schemeClr val="tx1">
                <a:lumMod val="75000"/>
                <a:lumOff val="25000"/>
              </a:schemeClr>
            </a:solidFill>
            <a:latin typeface="+mn-lt"/>
            <a:cs typeface="Arial" pitchFamily="34" charset="0"/>
          </a:defRPr>
        </a:defPPr>
      </a:lstStyle>
    </a:spDef>
    <a:lnDef>
      <a:spPr>
        <a:ln w="19050">
          <a:solidFill>
            <a:schemeClr val="tx1"/>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dirty="0" err="1" smtClean="0"/>
        </a:defPPr>
      </a:lstStyle>
    </a:txDef>
  </a:objectDefaults>
  <a:extraClrSchemeLst>
    <a:extraClrScheme>
      <a:clrScheme name="Titel_Schlussfolie_2808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itel_Schlussfolie_2808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itel_Schlussfolie_2808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itel_Schlussfolie_2808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itel_Schlussfolie_2808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itel_Schlussfolie_2808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itel_Schlussfolie_2808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itel_Schlussfolie_2808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itel_Schlussfolie_2808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itel_Schlussfolie_2808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itel_Schlussfolie_2808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itel_Schlussfolie_2808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ster_2014_E.potx" id="{99EEE9DA-9713-4C51-9681-4E8C808B8205}" vid="{987BEDF7-3B05-4838-B317-82EC9E726EE6}"/>
    </a:ext>
  </a:extLst>
</a:theme>
</file>

<file path=ppt/theme/theme2.xml><?xml version="1.0" encoding="utf-8"?>
<a:theme xmlns:a="http://schemas.openxmlformats.org/drawingml/2006/main" name="3_Content Slide 20110331">
  <a:themeElements>
    <a:clrScheme name="M&amp;M PANTONE COLORS (RGB)">
      <a:dk1>
        <a:srgbClr val="000000"/>
      </a:dk1>
      <a:lt1>
        <a:srgbClr val="FFFFFF"/>
      </a:lt1>
      <a:dk2>
        <a:srgbClr val="000000"/>
      </a:dk2>
      <a:lt2>
        <a:srgbClr val="858F98"/>
      </a:lt2>
      <a:accent1>
        <a:srgbClr val="263F8C"/>
      </a:accent1>
      <a:accent2>
        <a:srgbClr val="BA6A23"/>
      </a:accent2>
      <a:accent3>
        <a:srgbClr val="FDE100"/>
      </a:accent3>
      <a:accent4>
        <a:srgbClr val="858F98"/>
      </a:accent4>
      <a:accent5>
        <a:srgbClr val="C9AC7A"/>
      </a:accent5>
      <a:accent6>
        <a:srgbClr val="645FD8"/>
      </a:accent6>
      <a:hlink>
        <a:srgbClr val="263F8C"/>
      </a:hlink>
      <a:folHlink>
        <a:srgbClr val="282391"/>
      </a:folHlink>
    </a:clrScheme>
    <a:fontScheme name="M&amp;M Softwar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EBDDE"/>
        </a:solidFill>
        <a:ln w="19050">
          <a:solidFill>
            <a:schemeClr val="tx1"/>
          </a:solidFill>
        </a:ln>
      </a:spPr>
      <a:bodyPr rtlCol="0" anchor="ctr">
        <a:noAutofit/>
      </a:bodyPr>
      <a:lstStyle>
        <a:defPPr marL="342900" marR="0" indent="-342900" algn="l" defTabSz="914400" rtl="0" eaLnBrk="1" fontAlgn="base" latinLnBrk="0" hangingPunct="1">
          <a:lnSpc>
            <a:spcPct val="100000"/>
          </a:lnSpc>
          <a:spcBef>
            <a:spcPct val="20000"/>
          </a:spcBef>
          <a:spcAft>
            <a:spcPct val="0"/>
          </a:spcAft>
          <a:buClr>
            <a:srgbClr val="282391"/>
          </a:buClr>
          <a:buSzTx/>
          <a:buFont typeface="Webdings" pitchFamily="18" charset="2"/>
          <a:buChar char="4"/>
          <a:tabLst/>
          <a:defRPr kumimoji="0" sz="2400" b="0" i="0" u="none" strike="noStrike" kern="0" cap="none" spc="0" normalizeH="0" baseline="0" noProof="0" dirty="0" smtClean="0">
            <a:ln>
              <a:noFill/>
            </a:ln>
            <a:solidFill>
              <a:srgbClr val="000000"/>
            </a:solidFill>
            <a:effectLst/>
            <a:uLnTx/>
            <a:uFillTx/>
            <a:latin typeface="Arial"/>
            <a:ea typeface="+mn-ea"/>
            <a:cs typeface="+mn-cs"/>
          </a:defRPr>
        </a:defPPr>
      </a:lstStyle>
    </a:spDef>
    <a:lnDef>
      <a:spPr bwMode="auto">
        <a:ln w="19050">
          <a:solidFill>
            <a:schemeClr val="tx1"/>
          </a:solidFill>
          <a:prstDash val="solid"/>
          <a:headEnd type="none" w="med" len="med"/>
          <a:tailEnd type="none" w="med" len="med"/>
        </a:ln>
      </a:spPr>
      <a:bodyPr/>
      <a:lstStyle/>
      <a:style>
        <a:lnRef idx="1">
          <a:schemeClr val="dk1"/>
        </a:lnRef>
        <a:fillRef idx="0">
          <a:schemeClr val="dk1"/>
        </a:fillRef>
        <a:effectRef idx="0">
          <a:schemeClr val="dk1"/>
        </a:effectRef>
        <a:fontRef idx="minor">
          <a:schemeClr val="tx1"/>
        </a:fontRef>
      </a:style>
    </a:lnDef>
    <a:txDef>
      <a:spPr>
        <a:ln>
          <a:noFill/>
        </a:ln>
      </a:spPr>
      <a:bodyPr wrap="square" rtlCol="0">
        <a:noAutofit/>
      </a:bodyPr>
      <a:lstStyle>
        <a:defPPr marL="265113" indent="-265113">
          <a:spcBef>
            <a:spcPts val="0"/>
          </a:spcBef>
          <a:spcAft>
            <a:spcPts val="800"/>
          </a:spcAft>
          <a:buClr>
            <a:srgbClr val="263F8C"/>
          </a:buClr>
          <a:buFont typeface="Webdings" pitchFamily="18" charset="2"/>
          <a:buChar char=""/>
          <a:defRPr sz="1800" kern="0" spc="50" dirty="0">
            <a:solidFill>
              <a:srgbClr val="000000"/>
            </a:solidFill>
            <a:latin typeface="Arial"/>
            <a:cs typeface="+mn-cs"/>
          </a:defRPr>
        </a:defPPr>
      </a:lstStyle>
    </a:txDef>
  </a:objectDefaults>
  <a:extraClrSchemeLst>
    <a:extraClrScheme>
      <a:clrScheme name="MM-Layout-Folienmaster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M-Layout-Folienmaster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M-Layout-Folienmaster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M-Layout-Folienmaster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M-Layout-Folienmast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M-Layout-Folienmast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M-Layout-Folienmast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ster_2014_E.potx" id="{99EEE9DA-9713-4C51-9681-4E8C808B8205}" vid="{CF3A75D7-5FC5-4D30-9CEA-E35D9B80D7EB}"/>
    </a:ext>
  </a:ext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C36FA892825246938783E9A0FC99C2" ma:contentTypeVersion="1" ma:contentTypeDescription="Create a new document." ma:contentTypeScope="" ma:versionID="04eb7394ef3c51d94461cfe936485173">
  <xsd:schema xmlns:xsd="http://www.w3.org/2001/XMLSchema" xmlns:xs="http://www.w3.org/2001/XMLSchema" xmlns:p="http://schemas.microsoft.com/office/2006/metadata/properties" xmlns:ns2="3637f0e1-10cb-4a3f-92a1-c88659c4f809" targetNamespace="http://schemas.microsoft.com/office/2006/metadata/properties" ma:root="true" ma:fieldsID="927728a14966b6f80eda85ecc1e2186d" ns2:_="">
    <xsd:import namespace="3637f0e1-10cb-4a3f-92a1-c88659c4f809"/>
    <xsd:element name="properties">
      <xsd:complexType>
        <xsd:sequence>
          <xsd:element name="documentManagement">
            <xsd:complexType>
              <xsd:all>
                <xsd:element ref="ns2:Filter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37f0e1-10cb-4a3f-92a1-c88659c4f809" elementFormDefault="qualified">
    <xsd:import namespace="http://schemas.microsoft.com/office/2006/documentManagement/types"/>
    <xsd:import namespace="http://schemas.microsoft.com/office/infopath/2007/PartnerControls"/>
    <xsd:element name="FilterCategory" ma:index="8" nillable="true" ma:displayName="Filter Category" ma:default="" ma:description="This column is ussed to assign one of more M&amp;M specific category attributes to a document." ma:internalName="FilterCategory">
      <xsd:complexType>
        <xsd:complexContent>
          <xsd:extension base="dms:MultiChoice">
            <xsd:sequence>
              <xsd:element name="Value" maxOccurs="unbounded" minOccurs="0" nillable="true">
                <xsd:simpleType>
                  <xsd:restriction base="dms:Choice">
                    <xsd:enumeration value="Include in EGL Overview"/>
                    <xsd:enumeration value="Include in Sales Overview"/>
                    <xsd:enumeration value="Include in Suzhou Overview"/>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FilterCategory xmlns="3637f0e1-10cb-4a3f-92a1-c88659c4f809"/>
  </documentManagement>
</p:properties>
</file>

<file path=customXml/itemProps1.xml><?xml version="1.0" encoding="utf-8"?>
<ds:datastoreItem xmlns:ds="http://schemas.openxmlformats.org/officeDocument/2006/customXml" ds:itemID="{EB853379-8C58-4E9E-80F4-6A3C848AF4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37f0e1-10cb-4a3f-92a1-c88659c4f8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220DA5-2F85-44C9-A22C-D440DB8F953B}">
  <ds:schemaRefs>
    <ds:schemaRef ds:uri="http://schemas.microsoft.com/office/2006/metadata/longProperties"/>
  </ds:schemaRefs>
</ds:datastoreItem>
</file>

<file path=customXml/itemProps3.xml><?xml version="1.0" encoding="utf-8"?>
<ds:datastoreItem xmlns:ds="http://schemas.openxmlformats.org/officeDocument/2006/customXml" ds:itemID="{AC4F315F-B3E8-47F0-BBA6-AF4A95C8F84B}">
  <ds:schemaRefs>
    <ds:schemaRef ds:uri="http://schemas.microsoft.com/sharepoint/v3/contenttype/forms"/>
  </ds:schemaRefs>
</ds:datastoreItem>
</file>

<file path=customXml/itemProps4.xml><?xml version="1.0" encoding="utf-8"?>
<ds:datastoreItem xmlns:ds="http://schemas.openxmlformats.org/officeDocument/2006/customXml" ds:itemID="{85F3451A-6236-46BC-A838-A05E3CF73F7C}">
  <ds:schemaRefs>
    <ds:schemaRef ds:uri="http://purl.org/dc/dcmitype/"/>
    <ds:schemaRef ds:uri="http://www.w3.org/XML/1998/namespace"/>
    <ds:schemaRef ds:uri="http://schemas.openxmlformats.org/package/2006/metadata/core-properties"/>
    <ds:schemaRef ds:uri="http://purl.org/dc/elements/1.1/"/>
    <ds:schemaRef ds:uri="http://schemas.microsoft.com/office/2006/metadata/properties"/>
    <ds:schemaRef ds:uri="http://purl.org/dc/terms/"/>
    <ds:schemaRef ds:uri="http://schemas.microsoft.com/office/2006/documentManagement/types"/>
    <ds:schemaRef ds:uri="http://schemas.microsoft.com/office/infopath/2007/PartnerControls"/>
    <ds:schemaRef ds:uri="3637f0e1-10cb-4a3f-92a1-c88659c4f809"/>
  </ds:schemaRefs>
</ds:datastoreItem>
</file>

<file path=docProps/app.xml><?xml version="1.0" encoding="utf-8"?>
<Properties xmlns="http://schemas.openxmlformats.org/officeDocument/2006/extended-properties" xmlns:vt="http://schemas.openxmlformats.org/officeDocument/2006/docPropsVTypes">
  <Template>Master_2014_E</Template>
  <TotalTime>42</TotalTime>
  <Words>672</Words>
  <Application>Microsoft Office PowerPoint</Application>
  <PresentationFormat>On-screen Show (4:3)</PresentationFormat>
  <Paragraphs>132</Paragraphs>
  <Slides>18</Slides>
  <Notes>2</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Arial Narrow</vt:lpstr>
      <vt:lpstr>Webdings</vt:lpstr>
      <vt:lpstr>Wingdings</vt:lpstr>
      <vt:lpstr>1_MM_Master_20110614</vt:lpstr>
      <vt:lpstr>3_Content Slide 20110331</vt:lpstr>
      <vt:lpstr>How to build In-browser app</vt:lpstr>
      <vt:lpstr>oo</vt:lpstr>
      <vt:lpstr>Coffeescript</vt:lpstr>
      <vt:lpstr>Prefer to coffeescript over typescript</vt:lpstr>
      <vt:lpstr>Second look to Javascript</vt:lpstr>
      <vt:lpstr>Second chance of Javascript</vt:lpstr>
      <vt:lpstr>weapon</vt:lpstr>
      <vt:lpstr>Node.js</vt:lpstr>
      <vt:lpstr>Express.js</vt:lpstr>
      <vt:lpstr>mean</vt:lpstr>
      <vt:lpstr>MV*</vt:lpstr>
      <vt:lpstr>angular</vt:lpstr>
      <vt:lpstr>grunt</vt:lpstr>
      <vt:lpstr>Unit testing</vt:lpstr>
      <vt:lpstr>E2E testing</vt:lpstr>
      <vt:lpstr>ide</vt:lpstr>
      <vt:lpstr>PowerPoint Presentation</vt:lpstr>
      <vt:lpstr>Color DISTRIBUTION</vt:lpstr>
    </vt:vector>
  </TitlesOfParts>
  <Company>M&amp;M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Harry Gu</dc:creator>
  <cp:lastModifiedBy>Harry Gu</cp:lastModifiedBy>
  <cp:revision>22</cp:revision>
  <dcterms:created xsi:type="dcterms:W3CDTF">2014-08-21T00:20:47Z</dcterms:created>
  <dcterms:modified xsi:type="dcterms:W3CDTF">2014-08-21T01:06:46Z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Dokument</vt:lpwstr>
  </property>
  <property fmtid="{D5CDD505-2E9C-101B-9397-08002B2CF9AE}" pid="3" name="ContentTypeId">
    <vt:lpwstr>0x01010004C36FA892825246938783E9A0FC99C2</vt:lpwstr>
  </property>
  <property fmtid="{D5CDD505-2E9C-101B-9397-08002B2CF9AE}" pid="4" name="xd_Signature">
    <vt:bool>false</vt:bool>
  </property>
  <property fmtid="{D5CDD505-2E9C-101B-9397-08002B2CF9AE}" pid="5" name="xd_ProgID">
    <vt:lpwstr/>
  </property>
  <property fmtid="{D5CDD505-2E9C-101B-9397-08002B2CF9AE}" pid="6" name="TemplateUrl">
    <vt:lpwstr/>
  </property>
</Properties>
</file>