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7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97" d="100"/>
          <a:sy n="97" d="100"/>
        </p:scale>
        <p:origin x="45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40C31-473E-6E41-8ABA-54311DB286A6}" type="datetime1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37FC1-0FAA-4E44-96BC-9FB34AF660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4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579BB-868F-F341-A87E-B2B310853066}" type="datetime1">
              <a:rPr lang="en-US" smtClean="0"/>
              <a:t>8/20/2017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B10F2-3523-194F-9094-5924E8C61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127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46636"/>
            <a:ext cx="5710934" cy="78246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F37F-F509-FE44-8CE1-55EC0DA75E95}" type="datetime1">
              <a:rPr lang="en-US" smtClean="0"/>
              <a:t>8/20/2017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F8C-F795-AD4A-BE0D-EB80A8798EE7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1713951"/>
            <a:ext cx="5710934" cy="145196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Streamline_tagline_15x2c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0" y="1006776"/>
            <a:ext cx="4498848" cy="600456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488018" y="4597517"/>
            <a:ext cx="490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This project has received funding from the European Union’s Horizon 2020 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research and innovation program under grant agreement No. 688191.</a:t>
            </a:r>
          </a:p>
        </p:txBody>
      </p:sp>
      <p:pic>
        <p:nvPicPr>
          <p:cNvPr id="16" name="Picture 15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20" y="4590892"/>
            <a:ext cx="685800" cy="450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816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46636"/>
            <a:ext cx="5710934" cy="78246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F37F-F509-FE44-8CE1-55EC0DA75E95}" type="datetime1">
              <a:rPr lang="en-US" smtClean="0"/>
              <a:t>8/20/2017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F8C-F795-AD4A-BE0D-EB80A8798EE7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1713951"/>
            <a:ext cx="5710934" cy="145196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Streamline_tagline_15x2c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0" y="1006776"/>
            <a:ext cx="4498848" cy="600456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488018" y="4597517"/>
            <a:ext cx="490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This project has received funding from the European Union’s Horizon 2020 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research and innovation program under grant agreement No. 688191.</a:t>
            </a:r>
          </a:p>
        </p:txBody>
      </p:sp>
      <p:pic>
        <p:nvPicPr>
          <p:cNvPr id="16" name="Picture 15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20" y="4590892"/>
            <a:ext cx="685800" cy="450215"/>
          </a:xfrm>
          <a:prstGeom prst="rect">
            <a:avLst/>
          </a:prstGeom>
          <a:noFill/>
          <a:ln>
            <a:noFill/>
          </a:ln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2F74-2568-D741-B569-8848B768153E}" type="datetime1">
              <a:rPr lang="en-US" smtClean="0"/>
              <a:t>8/20/2017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16FF8C-F795-AD4A-BE0D-EB80A8798EE7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4641467" y="246387"/>
            <a:ext cx="4340897" cy="4394886"/>
          </a:xfrm>
          <a:prstGeom prst="rect">
            <a:avLst/>
          </a:prstGeom>
        </p:spPr>
        <p:txBody>
          <a:bodyPr vert="horz"/>
          <a:lstStyle>
            <a:lvl1pPr marL="349200" indent="-565200">
              <a:lnSpc>
                <a:spcPct val="200000"/>
              </a:lnSpc>
              <a:spcBef>
                <a:spcPts val="0"/>
              </a:spcBef>
              <a:buClr>
                <a:schemeClr val="bg2"/>
              </a:buClr>
              <a:buSzPct val="97000"/>
              <a:buFont typeface="+mj-ea"/>
              <a:buAutoNum type="circleNumDbPlain"/>
              <a:defRPr sz="2400" baseline="0">
                <a:latin typeface="+mn-lt"/>
                <a:cs typeface="Avenir Light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27015" y="621327"/>
            <a:ext cx="27706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6064"/>
                </a:solidFill>
                <a:latin typeface="+mj-lt"/>
                <a:cs typeface="Avenir Light"/>
              </a:rPr>
              <a:t>Table of Contents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marL="742950" indent="-813600" algn="l">
              <a:buClr>
                <a:schemeClr val="accent6">
                  <a:lumMod val="75000"/>
                </a:schemeClr>
              </a:buClr>
              <a:buSzPct val="96000"/>
              <a:buFont typeface="+mj-ea"/>
              <a:buAutoNum type="circleNumDbPlain"/>
              <a:defRPr sz="3600" b="0" i="0" cap="all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F8C-F795-AD4A-BE0D-EB80A8798EE7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83779" y="-1149"/>
            <a:ext cx="3060000" cy="30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3601955"/>
            <a:ext cx="1530000" cy="1530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9678-C750-8046-89D4-B66CC14A1521}" type="datetime1">
              <a:rPr lang="en-US" smtClean="0"/>
              <a:t>8/20/2017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F8C-F795-AD4A-BE0D-EB80A8798EE7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Streamline_13x2c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387726"/>
            <a:ext cx="1625600" cy="250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5071711"/>
            <a:ext cx="9144000" cy="10239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9678-C750-8046-89D4-B66CC14A1521}" type="datetime1">
              <a:rPr lang="en-US" smtClean="0"/>
              <a:t>8/20/2017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F8C-F795-AD4A-BE0D-EB80A8798EE7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Streamline_13x2c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387726"/>
            <a:ext cx="1625600" cy="250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5071711"/>
            <a:ext cx="9144000" cy="10239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9911"/>
            <a:ext cx="4038600" cy="254555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9911"/>
            <a:ext cx="4038600" cy="254555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70D8-1975-3F4D-8D0A-D356FCD10A52}" type="datetime1">
              <a:rPr lang="en-US" smtClean="0"/>
              <a:t>8/20/2017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F8C-F795-AD4A-BE0D-EB80A8798EE7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071711"/>
            <a:ext cx="9144000" cy="10239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0" i="0" cap="all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0" i="0" cap="all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1839-E273-154E-B817-9BA17161C916}" type="datetime1">
              <a:rPr lang="en-US" smtClean="0"/>
              <a:t>8/20/2017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F8C-F795-AD4A-BE0D-EB80A8798EE7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5071711"/>
            <a:ext cx="9144000" cy="10239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66B4-02DB-684E-B15B-7F04499EAEEC}" type="datetime1">
              <a:rPr lang="en-US" smtClean="0"/>
              <a:t>8/20/2017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F8C-F795-AD4A-BE0D-EB80A8798EE7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5071711"/>
            <a:ext cx="9144000" cy="10239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5920-3868-9242-9E00-42D8EA67838B}" type="datetime1">
              <a:rPr lang="en-US" smtClean="0"/>
              <a:t>8/20/2017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F8C-F795-AD4A-BE0D-EB80A8798EE7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071711"/>
            <a:ext cx="9144000" cy="10239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5324" y="-1149"/>
            <a:ext cx="3060000" cy="306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4582" y="4009751"/>
            <a:ext cx="3764280" cy="287274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64670" y="4353428"/>
            <a:ext cx="25716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/>
              <a:buNone/>
              <a:tabLst/>
              <a:defRPr/>
            </a:pPr>
            <a:r>
              <a: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Avenir Light"/>
              </a:rPr>
              <a:t>http://</a:t>
            </a:r>
            <a:r>
              <a:rPr lang="en-US" sz="1600" kern="1200" baseline="0" dirty="0" err="1">
                <a:solidFill>
                  <a:schemeClr val="bg1"/>
                </a:solidFill>
                <a:latin typeface="+mn-lt"/>
                <a:ea typeface="+mn-ea"/>
                <a:cs typeface="Avenir Light"/>
              </a:rPr>
              <a:t>streamline.sics.eu</a:t>
            </a:r>
            <a:endParaRPr lang="en-US" sz="1600" kern="1200" baseline="0" dirty="0">
              <a:solidFill>
                <a:schemeClr val="bg1"/>
              </a:solidFill>
              <a:latin typeface="+mn-lt"/>
              <a:ea typeface="+mn-ea"/>
              <a:cs typeface="Avenir Light"/>
            </a:endParaRPr>
          </a:p>
          <a:p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76322" y="4775619"/>
            <a:ext cx="2139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00" kern="1200" baseline="0" dirty="0">
                <a:solidFill>
                  <a:schemeClr val="bg1"/>
                </a:solidFill>
                <a:latin typeface="+mn-lt"/>
                <a:ea typeface="+mn-ea"/>
                <a:cs typeface="Avenir Light"/>
              </a:rPr>
              <a:t>Copyright STREAMLINE © 2016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4670" y="2091579"/>
            <a:ext cx="3834192" cy="477837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name</a:t>
            </a:r>
            <a:endParaRPr lang="en-US" dirty="0"/>
          </a:p>
        </p:txBody>
      </p:sp>
      <p:pic>
        <p:nvPicPr>
          <p:cNvPr id="8" name="Picture 7" descr="envelope.jpg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1" y="2863557"/>
            <a:ext cx="320632" cy="251998"/>
          </a:xfrm>
          <a:prstGeom prst="rect">
            <a:avLst/>
          </a:prstGeom>
        </p:spPr>
      </p:pic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73157" y="2724339"/>
            <a:ext cx="3425705" cy="47783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 dirty="0" err="1"/>
              <a:t>Your</a:t>
            </a:r>
            <a:r>
              <a:rPr lang="pt-PT" dirty="0"/>
              <a:t> email </a:t>
            </a:r>
            <a:r>
              <a:rPr lang="pt-PT" dirty="0" err="1"/>
              <a:t>address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2F74-2568-D741-B569-8848B768153E}" type="datetime1">
              <a:rPr lang="en-US" smtClean="0"/>
              <a:t>8/20/2017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16FF8C-F795-AD4A-BE0D-EB80A8798EE7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4641467" y="246387"/>
            <a:ext cx="4340897" cy="4394886"/>
          </a:xfrm>
          <a:prstGeom prst="rect">
            <a:avLst/>
          </a:prstGeom>
        </p:spPr>
        <p:txBody>
          <a:bodyPr vert="horz"/>
          <a:lstStyle>
            <a:lvl1pPr marL="349200" indent="-565200">
              <a:lnSpc>
                <a:spcPct val="200000"/>
              </a:lnSpc>
              <a:spcBef>
                <a:spcPts val="0"/>
              </a:spcBef>
              <a:buClr>
                <a:schemeClr val="bg2"/>
              </a:buClr>
              <a:buSzPct val="97000"/>
              <a:buFont typeface="+mj-ea"/>
              <a:buAutoNum type="circleNumDbPlain"/>
              <a:defRPr sz="2400" baseline="0">
                <a:latin typeface="+mn-lt"/>
                <a:cs typeface="Avenir Light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27015" y="621327"/>
            <a:ext cx="27706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6064"/>
                </a:solidFill>
                <a:latin typeface="+mj-lt"/>
                <a:cs typeface="Avenir Light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0344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marL="742950" indent="-813600" algn="l">
              <a:buClr>
                <a:schemeClr val="accent6">
                  <a:lumMod val="75000"/>
                </a:schemeClr>
              </a:buClr>
              <a:buSzPct val="96000"/>
              <a:buFont typeface="+mj-ea"/>
              <a:buAutoNum type="circleNumDbPlain"/>
              <a:defRPr sz="3600" b="0" i="0" cap="all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F8C-F795-AD4A-BE0D-EB80A8798EE7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83779" y="-1149"/>
            <a:ext cx="3060000" cy="30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360195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9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9678-C750-8046-89D4-B66CC14A1521}" type="datetime1">
              <a:rPr lang="en-US" smtClean="0"/>
              <a:t>8/20/2017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F8C-F795-AD4A-BE0D-EB80A8798EE7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Streamline_13x2c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387726"/>
            <a:ext cx="1625600" cy="250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5071711"/>
            <a:ext cx="9144000" cy="10239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8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9911"/>
            <a:ext cx="4038600" cy="254555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9911"/>
            <a:ext cx="4038600" cy="254555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70D8-1975-3F4D-8D0A-D356FCD10A52}" type="datetime1">
              <a:rPr lang="en-US" smtClean="0"/>
              <a:t>8/20/2017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F8C-F795-AD4A-BE0D-EB80A8798EE7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071711"/>
            <a:ext cx="9144000" cy="10239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0" i="0" cap="all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0" i="0" cap="all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1839-E273-154E-B817-9BA17161C916}" type="datetime1">
              <a:rPr lang="en-US" smtClean="0"/>
              <a:t>8/20/2017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F8C-F795-AD4A-BE0D-EB80A8798EE7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5071711"/>
            <a:ext cx="9144000" cy="10239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9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66B4-02DB-684E-B15B-7F04499EAEEC}" type="datetime1">
              <a:rPr lang="en-US" smtClean="0"/>
              <a:t>8/20/2017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F8C-F795-AD4A-BE0D-EB80A8798EE7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5071711"/>
            <a:ext cx="9144000" cy="10239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5920-3868-9242-9E00-42D8EA67838B}" type="datetime1">
              <a:rPr lang="en-US" smtClean="0"/>
              <a:t>8/20/2017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F8C-F795-AD4A-BE0D-EB80A8798EE7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071711"/>
            <a:ext cx="9144000" cy="10239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5324" y="-1149"/>
            <a:ext cx="3060000" cy="306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4582" y="4009751"/>
            <a:ext cx="3764280" cy="287274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64670" y="4353428"/>
            <a:ext cx="25716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/>
              <a:buNone/>
              <a:tabLst/>
              <a:defRPr/>
            </a:pPr>
            <a:r>
              <a: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Avenir Light"/>
              </a:rPr>
              <a:t>http://</a:t>
            </a:r>
            <a:r>
              <a:rPr lang="en-US" sz="1600" kern="1200" baseline="0" dirty="0" err="1">
                <a:solidFill>
                  <a:schemeClr val="bg1"/>
                </a:solidFill>
                <a:latin typeface="+mn-lt"/>
                <a:ea typeface="+mn-ea"/>
                <a:cs typeface="Avenir Light"/>
              </a:rPr>
              <a:t>streamline.sics.eu</a:t>
            </a:r>
            <a:endParaRPr lang="en-US" sz="1600" kern="1200" baseline="0" dirty="0">
              <a:solidFill>
                <a:schemeClr val="bg1"/>
              </a:solidFill>
              <a:latin typeface="+mn-lt"/>
              <a:ea typeface="+mn-ea"/>
              <a:cs typeface="Avenir Light"/>
            </a:endParaRPr>
          </a:p>
          <a:p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76322" y="4775619"/>
            <a:ext cx="2139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00" kern="1200" baseline="0" dirty="0">
                <a:solidFill>
                  <a:schemeClr val="bg1"/>
                </a:solidFill>
                <a:latin typeface="+mn-lt"/>
                <a:ea typeface="+mn-ea"/>
                <a:cs typeface="Avenir Light"/>
              </a:rPr>
              <a:t>Copyright STREAMLINE © 2016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4670" y="2091579"/>
            <a:ext cx="3834192" cy="477837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name</a:t>
            </a:r>
            <a:endParaRPr lang="en-US" dirty="0"/>
          </a:p>
        </p:txBody>
      </p:sp>
      <p:pic>
        <p:nvPicPr>
          <p:cNvPr id="8" name="Picture 7" descr="envelope.jpg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1" y="2863557"/>
            <a:ext cx="320632" cy="251998"/>
          </a:xfrm>
          <a:prstGeom prst="rect">
            <a:avLst/>
          </a:prstGeom>
        </p:spPr>
      </p:pic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73157" y="2724339"/>
            <a:ext cx="3425705" cy="47783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 dirty="0" err="1"/>
              <a:t>Your</a:t>
            </a:r>
            <a:r>
              <a:rPr lang="pt-PT" dirty="0"/>
              <a:t> email </a:t>
            </a:r>
            <a:r>
              <a:rPr lang="pt-PT" dirty="0" err="1"/>
              <a:t>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5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55102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9274"/>
            <a:ext cx="8229600" cy="311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Master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2"/>
            <a:r>
              <a:rPr lang="pt-PT" dirty="0" err="1"/>
              <a:t>Third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3"/>
            <a:r>
              <a:rPr lang="pt-PT" dirty="0" err="1"/>
              <a:t>Fourth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32F74-2568-D741-B569-8848B768153E}" type="datetime1">
              <a:rPr lang="en-US" smtClean="0"/>
              <a:t>8/20/2017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6FF8C-F795-AD4A-BE0D-EB80A8798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8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8" r:id="rId9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457200" rtl="0" eaLnBrk="1" latinLnBrk="0" hangingPunct="1">
        <a:spcBef>
          <a:spcPct val="20000"/>
        </a:spcBef>
        <a:buClr>
          <a:schemeClr val="accent2"/>
        </a:buClr>
        <a:buSzPct val="80000"/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SzPct val="80000"/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388" indent="-153988" algn="l" defTabSz="457200" rtl="0" eaLnBrk="1" latinLnBrk="0" hangingPunct="1">
        <a:spcBef>
          <a:spcPct val="20000"/>
        </a:spcBef>
        <a:buClr>
          <a:schemeClr val="accent2"/>
        </a:buClr>
        <a:buSzPct val="80000"/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17650" indent="-146050" algn="l" defTabSz="457200" rtl="0" eaLnBrk="1" latinLnBrk="0" hangingPunct="1">
        <a:spcBef>
          <a:spcPct val="20000"/>
        </a:spcBef>
        <a:buClr>
          <a:schemeClr val="accent2"/>
        </a:buClr>
        <a:buSzPct val="80000"/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SzPct val="80000"/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55102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9274"/>
            <a:ext cx="8229600" cy="311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Master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2"/>
            <a:r>
              <a:rPr lang="pt-PT" dirty="0" err="1"/>
              <a:t>Third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3"/>
            <a:r>
              <a:rPr lang="pt-PT" dirty="0" err="1"/>
              <a:t>Fourth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32F74-2568-D741-B569-8848B768153E}" type="datetime1">
              <a:rPr lang="en-US" smtClean="0"/>
              <a:t>8/20/2017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6FF8C-F795-AD4A-BE0D-EB80A8798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0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781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457200" rtl="0" eaLnBrk="1" latinLnBrk="0" hangingPunct="1">
        <a:spcBef>
          <a:spcPct val="20000"/>
        </a:spcBef>
        <a:buClr>
          <a:schemeClr val="accent2"/>
        </a:buClr>
        <a:buSzPct val="80000"/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SzPct val="80000"/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388" indent="-153988" algn="l" defTabSz="457200" rtl="0" eaLnBrk="1" latinLnBrk="0" hangingPunct="1">
        <a:spcBef>
          <a:spcPct val="20000"/>
        </a:spcBef>
        <a:buClr>
          <a:schemeClr val="accent2"/>
        </a:buClr>
        <a:buSzPct val="80000"/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17650" indent="-146050" algn="l" defTabSz="457200" rtl="0" eaLnBrk="1" latinLnBrk="0" hangingPunct="1">
        <a:spcBef>
          <a:spcPct val="20000"/>
        </a:spcBef>
        <a:buClr>
          <a:schemeClr val="accent2"/>
        </a:buClr>
        <a:buSzPct val="80000"/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SzPct val="80000"/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799" y="3446636"/>
            <a:ext cx="7054913" cy="782464"/>
          </a:xfrm>
        </p:spPr>
        <p:txBody>
          <a:bodyPr/>
          <a:lstStyle/>
          <a:p>
            <a:r>
              <a:rPr lang="en-US" dirty="0"/>
              <a:t>Dieter Capek, Martin </a:t>
            </a:r>
            <a:r>
              <a:rPr lang="en-US" dirty="0" err="1"/>
              <a:t>Ruminy</a:t>
            </a:r>
            <a:r>
              <a:rPr lang="en-US" dirty="0"/>
              <a:t>, Martin Meinhold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713951"/>
            <a:ext cx="7386484" cy="1451966"/>
          </a:xfrm>
        </p:spPr>
        <p:txBody>
          <a:bodyPr/>
          <a:lstStyle/>
          <a:p>
            <a:r>
              <a:rPr lang="en-US" dirty="0"/>
              <a:t>TEAM 5 -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37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4529"/>
            <a:ext cx="8229600" cy="857250"/>
          </a:xfrm>
        </p:spPr>
        <p:txBody>
          <a:bodyPr/>
          <a:lstStyle/>
          <a:p>
            <a:r>
              <a:rPr lang="en-US" dirty="0"/>
              <a:t>TEAM 5 – Demonstration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8265"/>
            <a:ext cx="8229600" cy="31179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Used Technology</a:t>
            </a:r>
          </a:p>
          <a:p>
            <a:pPr lvl="1"/>
            <a:r>
              <a:rPr lang="en-US" dirty="0"/>
              <a:t>Apache </a:t>
            </a:r>
            <a:r>
              <a:rPr lang="en-US" dirty="0" err="1"/>
              <a:t>Flink</a:t>
            </a:r>
            <a:endParaRPr lang="en-US" dirty="0"/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endParaRPr lang="en-US" dirty="0"/>
          </a:p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GDELT 1.0 Event Database</a:t>
            </a:r>
          </a:p>
          <a:p>
            <a:pPr lvl="1"/>
            <a:r>
              <a:rPr lang="de-DE" dirty="0"/>
              <a:t>Static Data: GPS Data </a:t>
            </a:r>
            <a:r>
              <a:rPr lang="de-DE" dirty="0" err="1"/>
              <a:t>for</a:t>
            </a:r>
            <a:r>
              <a:rPr lang="de-DE" dirty="0"/>
              <a:t> Countries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9678-C750-8046-89D4-B66CC14A1521}" type="datetime1">
              <a:rPr lang="en-US" smtClean="0"/>
              <a:t>8/20/2017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F8C-F795-AD4A-BE0D-EB80A8798E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7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4529"/>
            <a:ext cx="8229600" cy="857250"/>
          </a:xfrm>
        </p:spPr>
        <p:txBody>
          <a:bodyPr/>
          <a:lstStyle/>
          <a:p>
            <a:r>
              <a:rPr lang="en-US" dirty="0"/>
              <a:t>France in the News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26971"/>
            <a:ext cx="8229600" cy="3117989"/>
          </a:xfrm>
        </p:spPr>
        <p:txBody>
          <a:bodyPr>
            <a:normAutofit/>
          </a:bodyPr>
          <a:lstStyle/>
          <a:p>
            <a:r>
              <a:rPr lang="en-US" dirty="0"/>
              <a:t>Investigate all public statements made on France</a:t>
            </a:r>
          </a:p>
          <a:p>
            <a:r>
              <a:rPr lang="en-US" dirty="0"/>
              <a:t>Visualize tone, location and amount of events</a:t>
            </a:r>
          </a:p>
          <a:p>
            <a:r>
              <a:rPr lang="en-US" dirty="0"/>
              <a:t>Capturing time frame: April – May 2017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9678-C750-8046-89D4-B66CC14A1521}" type="datetime1">
              <a:rPr lang="en-US" smtClean="0"/>
              <a:t>8/20/2017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F8C-F795-AD4A-BE0D-EB80A8798E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02205"/>
      </p:ext>
    </p:extLst>
  </p:cSld>
  <p:clrMapOvr>
    <a:masterClrMapping/>
  </p:clrMapOvr>
</p:sld>
</file>

<file path=ppt/theme/theme1.xml><?xml version="1.0" encoding="utf-8"?>
<a:theme xmlns:a="http://schemas.openxmlformats.org/drawingml/2006/main" name="1-streamline-template">
  <a:themeElements>
    <a:clrScheme name="streamline 1">
      <a:dk1>
        <a:sysClr val="windowText" lastClr="000000"/>
      </a:dk1>
      <a:lt1>
        <a:srgbClr val="FFFFFF"/>
      </a:lt1>
      <a:dk2>
        <a:srgbClr val="FFFFFF"/>
      </a:dk2>
      <a:lt2>
        <a:srgbClr val="006064"/>
      </a:lt2>
      <a:accent1>
        <a:srgbClr val="0A4E51"/>
      </a:accent1>
      <a:accent2>
        <a:srgbClr val="00C853"/>
      </a:accent2>
      <a:accent3>
        <a:srgbClr val="404040"/>
      </a:accent3>
      <a:accent4>
        <a:srgbClr val="0E2C2E"/>
      </a:accent4>
      <a:accent5>
        <a:srgbClr val="E4EEEF"/>
      </a:accent5>
      <a:accent6>
        <a:srgbClr val="F3F8F8"/>
      </a:accent6>
      <a:hlink>
        <a:srgbClr val="66666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1-streamline-template">
  <a:themeElements>
    <a:clrScheme name="streamline 1">
      <a:dk1>
        <a:sysClr val="windowText" lastClr="000000"/>
      </a:dk1>
      <a:lt1>
        <a:srgbClr val="FFFFFF"/>
      </a:lt1>
      <a:dk2>
        <a:srgbClr val="FFFFFF"/>
      </a:dk2>
      <a:lt2>
        <a:srgbClr val="006064"/>
      </a:lt2>
      <a:accent1>
        <a:srgbClr val="0A4E51"/>
      </a:accent1>
      <a:accent2>
        <a:srgbClr val="00C853"/>
      </a:accent2>
      <a:accent3>
        <a:srgbClr val="404040"/>
      </a:accent3>
      <a:accent4>
        <a:srgbClr val="0E2C2E"/>
      </a:accent4>
      <a:accent5>
        <a:srgbClr val="E4EEEF"/>
      </a:accent5>
      <a:accent6>
        <a:srgbClr val="F3F8F8"/>
      </a:accent6>
      <a:hlink>
        <a:srgbClr val="66666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StreamlineTemplate</Template>
  <TotalTime>149</TotalTime>
  <Words>66</Words>
  <Application>Microsoft Office PowerPoint</Application>
  <PresentationFormat>Bildschirmpräsentation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Avenir Light</vt:lpstr>
      <vt:lpstr>Calibri</vt:lpstr>
      <vt:lpstr>1-streamline-template</vt:lpstr>
      <vt:lpstr>1_1-streamline-template</vt:lpstr>
      <vt:lpstr>TEAM 5 - Demonstration</vt:lpstr>
      <vt:lpstr>TEAM 5 – Demonstration</vt:lpstr>
      <vt:lpstr>France in the News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alireza.rm alireza.rm</dc:creator>
  <cp:lastModifiedBy>Martin Meinhold</cp:lastModifiedBy>
  <cp:revision>16</cp:revision>
  <cp:lastPrinted>2017-08-18T14:03:30Z</cp:lastPrinted>
  <dcterms:created xsi:type="dcterms:W3CDTF">2017-08-11T08:55:42Z</dcterms:created>
  <dcterms:modified xsi:type="dcterms:W3CDTF">2017-08-20T16:10:33Z</dcterms:modified>
</cp:coreProperties>
</file>