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95911321"/>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9779731"/>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6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239313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6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486546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780294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73"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36674760"/>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9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9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38086129"/>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0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1405983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1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37030061"/>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2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2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7558250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3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8914367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4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4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5517155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50"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544393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270914631"/>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3392757"/>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767060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366831005"/>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606685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84436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21492892"/>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074387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40567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26693818"/>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508814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71896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6063911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7403232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278320" y="2418813"/>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SOUNDARYA .M</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NMID:2413304180252</a:t>
            </a:r>
            <a:r>
              <a:rPr lang="en-US" altLang="zh-CN" sz="2400" b="0" i="0" u="none" strike="noStrike" kern="1200" cap="none" spc="0" baseline="0">
                <a:solidFill>
                  <a:schemeClr val="tx1"/>
                </a:solidFill>
                <a:latin typeface="Calibri" pitchFamily="0" charset="0"/>
                <a:ea typeface="宋体" pitchFamily="0" charset="0"/>
                <a:cs typeface="Calibri" pitchFamily="0" charset="0"/>
              </a:rPr>
              <a:t>2070</a:t>
            </a:r>
            <a:r>
              <a:rPr lang="en-US" altLang="zh-CN" sz="2400" b="0" i="0" u="none" strike="noStrike" kern="1200" cap="none" spc="0" baseline="0">
                <a:solidFill>
                  <a:schemeClr val="tx1"/>
                </a:solidFill>
                <a:latin typeface="Calibri" pitchFamily="0" charset="0"/>
                <a:ea typeface="宋体" pitchFamily="0" charset="0"/>
                <a:cs typeface="Calibri" pitchFamily="0" charset="0"/>
              </a:rPr>
              <a:t>&amp;asanm3042413304180252</a:t>
            </a:r>
            <a:r>
              <a:rPr lang="en-US" altLang="zh-CN" sz="2400" b="0" i="0" u="none" strike="noStrike" kern="1200" cap="none" spc="0" baseline="0">
                <a:solidFill>
                  <a:schemeClr val="tx1"/>
                </a:solidFill>
                <a:latin typeface="Calibri" pitchFamily="0" charset="0"/>
                <a:ea typeface="宋体" pitchFamily="0" charset="0"/>
                <a:cs typeface="Calibri" pitchFamily="0" charset="0"/>
              </a:rPr>
              <a:t>2070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BACHELOR OF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NAME OF THE COLLEGE &amp;CODE:304 TIRUKOVIKUR COLLEGE OF ARTS AND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UNIVERCITY:ANNAMALAI UNIVERCITY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66690714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6"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57"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8"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2743200" y="2354703"/>
            <a:ext cx="8534019" cy="8235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Times New Roman" pitchFamily="18" charset="0"/>
                <a:ea typeface="宋体" pitchFamily="0"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757570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6"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7"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8" name="矩形"/>
          <p:cNvSpPr>
            <a:spLocks/>
          </p:cNvSpPr>
          <p:nvPr/>
        </p:nvSpPr>
        <p:spPr>
          <a:xfrm rot="0">
            <a:off x="3050038" y="2834948"/>
            <a:ext cx="6100074"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It seems like we've wrapped up our conversation! To conclude, what were your key takeaways or next steps? Want to explore more topics or revisit something we discussed? I'm here to help!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4477698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文本框"/>
          <p:cNvSpPr>
            <a:spLocks noGrp="1"/>
          </p:cNvSpPr>
          <p:nvPr>
            <p:ph type="title"/>
          </p:nvPr>
        </p:nvSpPr>
        <p:spPr>
          <a:xfrm rot="0">
            <a:off x="3195573" y="2067305"/>
            <a:ext cx="5800851"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0" i="0" u="none" strike="noStrike" kern="0" cap="none" spc="0" baseline="0">
                <a:latin typeface="Times New Roman" pitchFamily="18" charset="0"/>
                <a:ea typeface="宋体" pitchFamily="0" charset="0"/>
                <a:cs typeface="Times New Roman" pitchFamily="18" charset="0"/>
              </a:rPr>
              <a:t>GITHUB LINK</a:t>
            </a:r>
            <a:endParaRPr lang="zh-CN" altLang="en-US" sz="4800" b="0" i="0" u="none" strike="noStrike" kern="0" cap="none" spc="0" baseline="0">
              <a:latin typeface="Times New Roman" pitchFamily="18" charset="0"/>
              <a:ea typeface="宋体" pitchFamily="0" charset="0"/>
              <a:cs typeface="Times New Roman" pitchFamily="18" charset="0"/>
            </a:endParaRPr>
          </a:p>
        </p:txBody>
      </p:sp>
      <p:sp>
        <p:nvSpPr>
          <p:cNvPr id="172" name="文本框"/>
          <p:cNvSpPr>
            <a:spLocks noGrp="1"/>
          </p:cNvSpPr>
          <p:nvPr>
            <p:ph type="body" idx="4"/>
          </p:nvPr>
        </p:nvSpPr>
        <p:spPr>
          <a:xfrm rot="0">
            <a:off x="1828800" y="3840480"/>
            <a:ext cx="8534401" cy="46166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400" b="0" i="0" u="none" strike="noStrike" kern="0" cap="none" spc="0" baseline="0">
                <a:latin typeface="Calibri" pitchFamily="0" charset="0"/>
                <a:ea typeface="宋体" pitchFamily="0" charset="0"/>
                <a:cs typeface="Lucida Sans"/>
              </a:rPr>
              <a:t>https://github.com/mmsoundarya567-tech/Soundarya-.wiki.git</a:t>
            </a:r>
            <a:endParaRPr lang="zh-CN" altLang="en-US" sz="2400" b="0" i="0" u="none" strike="noStrike" kern="0" cap="none" spc="0" baseline="0">
              <a:latin typeface="Calibri" pitchFamily="0" charset="0"/>
              <a:ea typeface="宋体" pitchFamily="0" charset="0"/>
              <a:cs typeface="Lucida Sans"/>
            </a:endParaRPr>
          </a:p>
        </p:txBody>
      </p:sp>
    </p:spTree>
    <p:extLst>
      <p:ext uri="{BB962C8B-B14F-4D97-AF65-F5344CB8AC3E}">
        <p14:creationId xmlns:p14="http://schemas.microsoft.com/office/powerpoint/2010/main" val="17241983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6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67"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0" name="组合"/>
          <p:cNvGrpSpPr>
            <a:grpSpLocks/>
          </p:cNvGrpSpPr>
          <p:nvPr/>
        </p:nvGrpSpPr>
        <p:grpSpPr>
          <a:xfrm>
            <a:off x="466725" y="6410325"/>
            <a:ext cx="3705224" cy="295275"/>
            <a:chOff x="466725" y="6410325"/>
            <a:chExt cx="3705224" cy="295275"/>
          </a:xfrm>
        </p:grpSpPr>
        <p:pic>
          <p:nvPicPr>
            <p:cNvPr id="6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6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7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72" name="矩形"/>
          <p:cNvSpPr>
            <a:spLocks/>
          </p:cNvSpPr>
          <p:nvPr/>
        </p:nvSpPr>
        <p:spPr>
          <a:xfrm rot="0">
            <a:off x="3048354" y="2691396"/>
            <a:ext cx="6096706"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2977023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5"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85" name="组合"/>
          <p:cNvGrpSpPr>
            <a:grpSpLocks/>
          </p:cNvGrpSpPr>
          <p:nvPr/>
        </p:nvGrpSpPr>
        <p:grpSpPr>
          <a:xfrm>
            <a:off x="7448612" y="0"/>
            <a:ext cx="4743794" cy="6858466"/>
            <a:chOff x="7448612" y="0"/>
            <a:chExt cx="4743794" cy="6858466"/>
          </a:xfrm>
        </p:grpSpPr>
        <p:sp>
          <p:nvSpPr>
            <p:cNvPr id="7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9"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83"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8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7"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88"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89"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90"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93" name="组合"/>
          <p:cNvGrpSpPr>
            <a:grpSpLocks/>
          </p:cNvGrpSpPr>
          <p:nvPr/>
        </p:nvGrpSpPr>
        <p:grpSpPr>
          <a:xfrm>
            <a:off x="47625" y="3819523"/>
            <a:ext cx="4124324" cy="3009896"/>
            <a:chOff x="47625" y="3819523"/>
            <a:chExt cx="4124324" cy="3009896"/>
          </a:xfrm>
        </p:grpSpPr>
        <p:pic>
          <p:nvPicPr>
            <p:cNvPr id="91"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2"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94"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6"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41354275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2" name="组合"/>
          <p:cNvGrpSpPr>
            <a:grpSpLocks/>
          </p:cNvGrpSpPr>
          <p:nvPr/>
        </p:nvGrpSpPr>
        <p:grpSpPr>
          <a:xfrm>
            <a:off x="7991475" y="2933700"/>
            <a:ext cx="2762249" cy="3257550"/>
            <a:chOff x="7991475" y="2933700"/>
            <a:chExt cx="2762249" cy="3257550"/>
          </a:xfrm>
        </p:grpSpPr>
        <p:sp>
          <p:nvSpPr>
            <p:cNvPr id="9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1"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4"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3050038" y="2280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58383171"/>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8658225" y="2647950"/>
            <a:ext cx="3533775" cy="3810000"/>
            <a:chOff x="8658225" y="2647950"/>
            <a:chExt cx="3533775" cy="381000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3050038" y="2696448"/>
            <a:ext cx="6100074"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 provide a project overview, I'll need more context. Could you please share:1. Project type (e.g., software, research, creative)2. Project goals3. Key stakeholders4. Current statusWith this info, I can help you summarize your project's main aspects.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2350471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3050038" y="2280950"/>
            <a:ext cx="6100074" cy="2225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659838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0"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4"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7" name="矩形"/>
          <p:cNvSpPr>
            <a:spLocks/>
          </p:cNvSpPr>
          <p:nvPr/>
        </p:nvSpPr>
        <p:spPr>
          <a:xfrm rot="0">
            <a:off x="3050038" y="2003950"/>
            <a:ext cx="6100074" cy="27584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3561667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5" name="矩形"/>
          <p:cNvSpPr>
            <a:spLocks/>
          </p:cNvSpPr>
          <p:nvPr/>
        </p:nvSpPr>
        <p:spPr>
          <a:xfrm rot="0">
            <a:off x="3050038" y="2142451"/>
            <a:ext cx="6100074"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041988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3050038" y="2142451"/>
            <a:ext cx="6100074" cy="24917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4041612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497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40</cp:revision>
  <dcterms:created xsi:type="dcterms:W3CDTF">2024-03-29T15:07:22Z</dcterms:created>
  <dcterms:modified xsi:type="dcterms:W3CDTF">2025-09-10T05:03:21Z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