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8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3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46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1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4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EB1BB5-3858-435F-8FD4-1BC27B0FF8D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778415-4CD4-4AFF-A619-7BCF3254A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7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manSignal/label-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ltralytics.com/models/yolo11/#supported-tasks-and-mod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ltralytics.com/glossary/accuracy" TargetMode="External"/><Relationship Id="rId2" Type="http://schemas.openxmlformats.org/officeDocument/2006/relationships/hyperlink" Target="https://www.ultralytic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A5BF-E6AD-8465-B1AF-0D2AE3ACD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Volcanic Terrain Exploration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95572-D2C1-67BF-DE43-50C009C1C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Group 8</a:t>
            </a:r>
          </a:p>
        </p:txBody>
      </p:sp>
    </p:spTree>
    <p:extLst>
      <p:ext uri="{BB962C8B-B14F-4D97-AF65-F5344CB8AC3E}">
        <p14:creationId xmlns:p14="http://schemas.microsoft.com/office/powerpoint/2010/main" val="78104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0D98-9887-AD06-30DA-8F344081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Made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4C7E-381D-951B-23B4-FAE60299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Dataset</a:t>
            </a:r>
          </a:p>
          <a:p>
            <a:r>
              <a:rPr lang="en-US" dirty="0"/>
              <a:t>Processing Dataset</a:t>
            </a:r>
          </a:p>
          <a:p>
            <a:r>
              <a:rPr lang="en-US" dirty="0"/>
              <a:t>Choosing Model </a:t>
            </a:r>
          </a:p>
          <a:p>
            <a:r>
              <a:rPr lang="en-US" dirty="0"/>
              <a:t>Train Dataset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B63C-04F5-71AF-D921-206F02ED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5010-1EE6-84BE-8DB3-263ECA4E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volcanic pictures</a:t>
            </a:r>
          </a:p>
          <a:p>
            <a:r>
              <a:rPr lang="en-US" dirty="0"/>
              <a:t>Annotate collected pictures </a:t>
            </a:r>
          </a:p>
          <a:p>
            <a:r>
              <a:rPr lang="en-US" dirty="0"/>
              <a:t>Processed the picture and annotation </a:t>
            </a:r>
          </a:p>
          <a:p>
            <a:r>
              <a:rPr lang="en-US" dirty="0"/>
              <a:t>Downloaded the  Dataset</a:t>
            </a:r>
          </a:p>
          <a:p>
            <a:endParaRPr lang="en-US" dirty="0"/>
          </a:p>
          <a:p>
            <a:r>
              <a:rPr lang="en-US" dirty="0"/>
              <a:t>Used: Label Studio </a:t>
            </a:r>
          </a:p>
          <a:p>
            <a:r>
              <a:rPr lang="en-US" dirty="0"/>
              <a:t>Platform: Anaconda Prompt</a:t>
            </a:r>
          </a:p>
          <a:p>
            <a:r>
              <a:rPr lang="en-US" dirty="0"/>
              <a:t>Link :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 err="1">
                <a:hlinkClick r:id="rId2"/>
              </a:rPr>
              <a:t>HumanSignal</a:t>
            </a:r>
            <a:r>
              <a:rPr lang="en-US" dirty="0">
                <a:hlinkClick r:id="rId2"/>
              </a:rPr>
              <a:t>/label-studio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6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DC10-CE45-31A4-F8D0-16F957E5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C383C-EA40-28C9-1384-50C7E851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Processed them using pre made model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Model: Yolo11m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https://docs.ultralytics.com/models/yolo11/#supported-tasks-and-modes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00D1-F354-F2E5-1F5E-A41937C7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E863-A859-58B6-E36F-077BF977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YOLOv11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YOLO11 is the latest iteration in the </a:t>
            </a:r>
            <a:r>
              <a:rPr lang="en-US" b="0" i="0" u="none" strike="noStrike" dirty="0" err="1">
                <a:effectLst/>
                <a:latin typeface="Roboto" panose="02000000000000000000" pitchFamily="2" charset="0"/>
                <a:hlinkClick r:id="rId2"/>
              </a:rPr>
              <a:t>Ultralytics</a:t>
            </a:r>
            <a:r>
              <a:rPr lang="en-US" b="0" i="0" dirty="0">
                <a:effectLst/>
                <a:latin typeface="Roboto" panose="02000000000000000000" pitchFamily="2" charset="0"/>
              </a:rPr>
              <a:t> YOLO series of real-time object detectors, redefining what's possible with cutting-edge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3"/>
              </a:rPr>
              <a:t>accuracy</a:t>
            </a:r>
            <a:r>
              <a:rPr lang="en-US" b="0" i="0" dirty="0">
                <a:effectLst/>
                <a:latin typeface="Roboto" panose="02000000000000000000" pitchFamily="2" charset="0"/>
              </a:rPr>
              <a:t>, speed, and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2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866-9163-5765-ABCF-F41E4AE8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EA09-8DD2-49C8-239C-66D5079D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Dividing data in Tarin and Validation</a:t>
            </a:r>
          </a:p>
          <a:p>
            <a:r>
              <a:rPr lang="en-US" dirty="0"/>
              <a:t>Train them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6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3B95-1CD1-8F4D-E18C-810DBB03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440A-A5B4-5EBD-72E4-25D65ACD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lava flow, Gas, Human</a:t>
            </a:r>
          </a:p>
          <a:p>
            <a:r>
              <a:rPr lang="en-US" dirty="0"/>
              <a:t>Picture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1569584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328</TotalTime>
  <Words>136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Roboto</vt:lpstr>
      <vt:lpstr>Wingdings 2</vt:lpstr>
      <vt:lpstr>Slate</vt:lpstr>
      <vt:lpstr>Autonomous Volcanic Terrain Exploration System</vt:lpstr>
      <vt:lpstr>How We Made it</vt:lpstr>
      <vt:lpstr>Creating Dataset</vt:lpstr>
      <vt:lpstr>Processing Dataset</vt:lpstr>
      <vt:lpstr>Choosing Model </vt:lpstr>
      <vt:lpstr>Train Dataset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Mahadi Melon Soykat</dc:creator>
  <cp:lastModifiedBy>Mahadi Melon Soykat</cp:lastModifiedBy>
  <cp:revision>1</cp:revision>
  <dcterms:created xsi:type="dcterms:W3CDTF">2024-11-25T17:01:25Z</dcterms:created>
  <dcterms:modified xsi:type="dcterms:W3CDTF">2024-11-25T22:30:21Z</dcterms:modified>
</cp:coreProperties>
</file>