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207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4336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121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01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441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67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846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999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927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16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EF4-2DA8-4B83-8F25-7C5C32EC831A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453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2EF4-2DA8-4B83-8F25-7C5C32EC831A}" type="datetimeFigureOut">
              <a:rPr lang="hr-HR" smtClean="0"/>
              <a:t>1.5.2017.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71B3-AC5C-47F5-B7C2-B13C2DE3782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0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Angular</a:t>
            </a:r>
            <a:r>
              <a:rPr lang="hr-HR" dirty="0" smtClean="0"/>
              <a:t> 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AngularJS </a:t>
            </a:r>
            <a:r>
              <a:rPr lang="hr-HR" dirty="0" smtClean="0"/>
              <a:t>su razvili</a:t>
            </a:r>
            <a:r>
              <a:rPr lang="en-US" dirty="0" smtClean="0"/>
              <a:t> 2009 </a:t>
            </a:r>
            <a:r>
              <a:rPr lang="hr-HR" dirty="0" smtClean="0"/>
              <a:t>godine </a:t>
            </a:r>
            <a:r>
              <a:rPr lang="en-US" dirty="0" err="1" smtClean="0"/>
              <a:t>Misko</a:t>
            </a:r>
            <a:r>
              <a:rPr lang="en-US" dirty="0" smtClean="0"/>
              <a:t> </a:t>
            </a:r>
            <a:r>
              <a:rPr lang="en-US" dirty="0" err="1"/>
              <a:t>Hevery</a:t>
            </a:r>
            <a:r>
              <a:rPr lang="en-US" dirty="0"/>
              <a:t> </a:t>
            </a:r>
            <a:r>
              <a:rPr lang="hr-HR" dirty="0" smtClean="0"/>
              <a:t>i</a:t>
            </a:r>
            <a:r>
              <a:rPr lang="en-US" dirty="0" smtClean="0"/>
              <a:t> </a:t>
            </a:r>
            <a:r>
              <a:rPr lang="en-US" dirty="0"/>
              <a:t>Adam </a:t>
            </a:r>
            <a:r>
              <a:rPr lang="en-US" dirty="0" err="1"/>
              <a:t>Abrons</a:t>
            </a:r>
            <a:r>
              <a:rPr lang="en-US" dirty="0"/>
              <a:t> </a:t>
            </a:r>
            <a:r>
              <a:rPr lang="hr-HR" dirty="0" smtClean="0"/>
              <a:t>kod</a:t>
            </a:r>
            <a:r>
              <a:rPr lang="en-US" dirty="0" smtClean="0"/>
              <a:t> </a:t>
            </a:r>
            <a:r>
              <a:rPr lang="en-US" dirty="0"/>
              <a:t>Brat Tech </a:t>
            </a:r>
            <a:r>
              <a:rPr lang="en-US" dirty="0" smtClean="0"/>
              <a:t>LLC</a:t>
            </a:r>
            <a:endParaRPr lang="hr-HR" dirty="0" smtClean="0"/>
          </a:p>
          <a:p>
            <a:r>
              <a:rPr lang="hr-HR" dirty="0" smtClean="0"/>
              <a:t>Vlasnik</a:t>
            </a:r>
            <a:r>
              <a:rPr lang="en-US" dirty="0" smtClean="0"/>
              <a:t> </a:t>
            </a:r>
            <a:r>
              <a:rPr lang="hr-HR" dirty="0" smtClean="0"/>
              <a:t>je </a:t>
            </a:r>
            <a:r>
              <a:rPr lang="en-US" dirty="0" smtClean="0"/>
              <a:t>Google </a:t>
            </a:r>
            <a:r>
              <a:rPr lang="en-US" dirty="0"/>
              <a:t>( MIT License </a:t>
            </a:r>
            <a:r>
              <a:rPr lang="en-US" dirty="0" smtClean="0"/>
              <a:t>)</a:t>
            </a:r>
            <a:endParaRPr lang="hr-HR" dirty="0" smtClean="0"/>
          </a:p>
          <a:p>
            <a:r>
              <a:rPr lang="hr-HR" dirty="0" smtClean="0"/>
              <a:t>SPA aplikacija-Dinamičke </a:t>
            </a:r>
            <a:r>
              <a:rPr lang="hr-HR" dirty="0" smtClean="0"/>
              <a:t>web stranice</a:t>
            </a:r>
          </a:p>
          <a:p>
            <a:r>
              <a:rPr lang="hr-HR" dirty="0" smtClean="0"/>
              <a:t>2-way data </a:t>
            </a:r>
            <a:r>
              <a:rPr lang="hr-HR" dirty="0" err="1" smtClean="0"/>
              <a:t>binding</a:t>
            </a:r>
            <a:endParaRPr lang="hr-HR" dirty="0" smtClean="0"/>
          </a:p>
          <a:p>
            <a:r>
              <a:rPr lang="hr-HR" dirty="0" smtClean="0"/>
              <a:t>MVC - MVW </a:t>
            </a:r>
            <a:r>
              <a:rPr lang="hr-HR" dirty="0" err="1" smtClean="0"/>
              <a:t>pattern</a:t>
            </a:r>
            <a:endParaRPr lang="hr-HR" dirty="0" smtClean="0"/>
          </a:p>
          <a:p>
            <a:r>
              <a:rPr lang="hr-HR" dirty="0" smtClean="0"/>
              <a:t>Podrška za </a:t>
            </a:r>
            <a:r>
              <a:rPr lang="hr-HR" dirty="0" err="1" smtClean="0"/>
              <a:t>form</a:t>
            </a:r>
            <a:r>
              <a:rPr lang="hr-HR" dirty="0" smtClean="0"/>
              <a:t> validaciju</a:t>
            </a:r>
            <a:endParaRPr lang="hr-HR" dirty="0" smtClean="0"/>
          </a:p>
          <a:p>
            <a:r>
              <a:rPr lang="hr-HR" dirty="0" smtClean="0"/>
              <a:t>Ugrađena podrška za testiranje (vlastiti </a:t>
            </a:r>
            <a:r>
              <a:rPr lang="hr-HR" dirty="0" err="1" smtClean="0"/>
              <a:t>IoC</a:t>
            </a:r>
            <a:r>
              <a:rPr lang="hr-HR" dirty="0" smtClean="0"/>
              <a:t> - DI</a:t>
            </a:r>
            <a:r>
              <a:rPr lang="hr-HR" dirty="0" smtClean="0"/>
              <a:t>)</a:t>
            </a:r>
          </a:p>
          <a:p>
            <a:r>
              <a:rPr lang="hr-HR" dirty="0" smtClean="0"/>
              <a:t>Ogroman </a:t>
            </a:r>
            <a:r>
              <a:rPr lang="hr-HR" dirty="0" err="1" smtClean="0"/>
              <a:t>community</a:t>
            </a: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608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Struktura </a:t>
            </a:r>
            <a:r>
              <a:rPr lang="hr-HR" dirty="0" err="1" smtClean="0"/>
              <a:t>Angular</a:t>
            </a:r>
            <a:r>
              <a:rPr lang="hr-HR" dirty="0" smtClean="0"/>
              <a:t> 1 projekta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6046"/>
            <a:ext cx="10515600" cy="407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1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Controllers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225" y="1825625"/>
            <a:ext cx="99515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7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Views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055" y="1825625"/>
            <a:ext cx="98958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1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Services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117" y="1825625"/>
            <a:ext cx="102017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8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Directives</a:t>
            </a:r>
            <a:endParaRPr lang="hr-H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2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Angular povijest</vt:lpstr>
      <vt:lpstr>Struktura Angular 1 projekta</vt:lpstr>
      <vt:lpstr>Controllers</vt:lpstr>
      <vt:lpstr>Views</vt:lpstr>
      <vt:lpstr>Services</vt:lpstr>
      <vt:lpstr>Directives</vt:lpstr>
    </vt:vector>
  </TitlesOfParts>
  <Company>IN2 d.o.o.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 Marčinko</dc:creator>
  <cp:lastModifiedBy>Maro Marčinko</cp:lastModifiedBy>
  <cp:revision>42</cp:revision>
  <dcterms:created xsi:type="dcterms:W3CDTF">2017-04-03T13:45:13Z</dcterms:created>
  <dcterms:modified xsi:type="dcterms:W3CDTF">2017-05-01T12:33:48Z</dcterms:modified>
</cp:coreProperties>
</file>