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3601-6FFA-4993-8220-08875AEB0050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C6B0-0AD1-47F9-BB9E-2F1DF4E11E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403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3601-6FFA-4993-8220-08875AEB0050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C6B0-0AD1-47F9-BB9E-2F1DF4E11E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894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3601-6FFA-4993-8220-08875AEB0050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C6B0-0AD1-47F9-BB9E-2F1DF4E11E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72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3601-6FFA-4993-8220-08875AEB0050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C6B0-0AD1-47F9-BB9E-2F1DF4E11E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2226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3601-6FFA-4993-8220-08875AEB0050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C6B0-0AD1-47F9-BB9E-2F1DF4E11E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644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3601-6FFA-4993-8220-08875AEB0050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C6B0-0AD1-47F9-BB9E-2F1DF4E11E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425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3601-6FFA-4993-8220-08875AEB0050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C6B0-0AD1-47F9-BB9E-2F1DF4E11E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671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3601-6FFA-4993-8220-08875AEB0050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C6B0-0AD1-47F9-BB9E-2F1DF4E11E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186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3601-6FFA-4993-8220-08875AEB0050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C6B0-0AD1-47F9-BB9E-2F1DF4E11E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266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3601-6FFA-4993-8220-08875AEB0050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C6B0-0AD1-47F9-BB9E-2F1DF4E11E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818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3601-6FFA-4993-8220-08875AEB0050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C6B0-0AD1-47F9-BB9E-2F1DF4E11E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3344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83601-6FFA-4993-8220-08875AEB0050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C6B0-0AD1-47F9-BB9E-2F1DF4E11E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823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Entity</a:t>
            </a:r>
            <a:r>
              <a:rPr lang="hr-HR" dirty="0" smtClean="0"/>
              <a:t> Framework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076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EF 6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96091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3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EF 6 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Async</a:t>
            </a:r>
            <a:r>
              <a:rPr lang="en-US" b="1" dirty="0"/>
              <a:t> Query &amp; Save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r-HR" dirty="0" smtClean="0"/>
              <a:t>Što je</a:t>
            </a:r>
            <a:r>
              <a:rPr lang="en-US" dirty="0" smtClean="0"/>
              <a:t>?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Task based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async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pattern for query and save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hr-HR" dirty="0" smtClean="0"/>
              <a:t>Zašto</a:t>
            </a:r>
            <a:r>
              <a:rPr lang="en-US" dirty="0" smtClean="0"/>
              <a:t>?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Appropriate use of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async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can improve performance and scalability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hr-HR" dirty="0" smtClean="0"/>
              <a:t>Kada koristiti</a:t>
            </a:r>
            <a:r>
              <a:rPr lang="en-US" dirty="0" smtClean="0"/>
              <a:t>?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Reduce server resource usage by freeing up blocked threads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Improve client UI responsiveness by not blocking main thread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Parallelism – but not on the same context instance</a:t>
            </a:r>
          </a:p>
          <a:p>
            <a:pPr marL="1371600" lvl="3" indent="0">
              <a:buNone/>
            </a:pPr>
            <a:endParaRPr lang="en-US" dirty="0"/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760" y="1690688"/>
            <a:ext cx="2095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6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EF 6 i dalje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Async</a:t>
            </a:r>
            <a:r>
              <a:rPr lang="en-US" b="1" dirty="0"/>
              <a:t> Query &amp; Save </a:t>
            </a:r>
            <a:r>
              <a:rPr lang="en-US" dirty="0"/>
              <a:t>(EF6 onwards)</a:t>
            </a:r>
            <a:endParaRPr lang="bg-BG" dirty="0"/>
          </a:p>
          <a:p>
            <a:pPr lvl="2"/>
            <a:r>
              <a:rPr lang="en-US" dirty="0" err="1"/>
              <a:t>Async</a:t>
            </a:r>
            <a:r>
              <a:rPr lang="en-US" dirty="0"/>
              <a:t> operations support</a:t>
            </a:r>
          </a:p>
          <a:p>
            <a:pPr lvl="3"/>
            <a:r>
              <a:rPr lang="en-US" dirty="0"/>
              <a:t>EF6 introduced support for asynchronous query and save using the </a:t>
            </a:r>
            <a:r>
              <a:rPr lang="en-US" dirty="0" err="1"/>
              <a:t>async</a:t>
            </a:r>
            <a:r>
              <a:rPr lang="en-US" dirty="0"/>
              <a:t> and await keywords that were introduced in .NET 4.</a:t>
            </a:r>
            <a:r>
              <a:rPr lang="bg-BG" dirty="0"/>
              <a:t>5</a:t>
            </a:r>
          </a:p>
          <a:p>
            <a:pPr lvl="3"/>
            <a:r>
              <a:rPr lang="en-US" dirty="0"/>
              <a:t>it can be used to improve client responsiveness and server scalability when handling long-running, network or IO-bound tasks..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5520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EF 6</a:t>
            </a:r>
            <a:endParaRPr lang="hr-HR" dirty="0"/>
          </a:p>
        </p:txBody>
      </p:sp>
      <p:sp>
        <p:nvSpPr>
          <p:cNvPr id="4" name="Content Placeholder 18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err="1"/>
              <a:t>Async</a:t>
            </a:r>
            <a:r>
              <a:rPr lang="en-US" sz="8000" dirty="0"/>
              <a:t> Query &amp; Save (EF6 onwards</a:t>
            </a:r>
            <a:r>
              <a:rPr lang="en-US" sz="8000" dirty="0" smtClean="0"/>
              <a:t>)</a:t>
            </a:r>
            <a:endParaRPr lang="en-US" sz="80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public static </a:t>
            </a:r>
            <a:r>
              <a:rPr lang="en-US" b="1" dirty="0" err="1">
                <a:solidFill>
                  <a:srgbClr val="0070C0"/>
                </a:solidFill>
              </a:rPr>
              <a:t>async</a:t>
            </a:r>
            <a:r>
              <a:rPr lang="en-US" b="1" dirty="0">
                <a:solidFill>
                  <a:srgbClr val="0070C0"/>
                </a:solidFill>
              </a:rPr>
              <a:t> Task </a:t>
            </a:r>
            <a:r>
              <a:rPr lang="en-US" b="1" dirty="0" err="1">
                <a:solidFill>
                  <a:srgbClr val="0070C0"/>
                </a:solidFill>
              </a:rPr>
              <a:t>PerformDatabaseOperations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using (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db</a:t>
            </a:r>
            <a:r>
              <a:rPr lang="en-US" b="1" dirty="0">
                <a:solidFill>
                  <a:srgbClr val="0070C0"/>
                </a:solidFill>
              </a:rPr>
              <a:t> = new </a:t>
            </a:r>
            <a:r>
              <a:rPr lang="en-US" b="1" dirty="0" err="1">
                <a:solidFill>
                  <a:srgbClr val="0070C0"/>
                </a:solidFill>
              </a:rPr>
              <a:t>BloggingContext</a:t>
            </a:r>
            <a:r>
              <a:rPr lang="en-US" b="1" dirty="0">
                <a:solidFill>
                  <a:srgbClr val="0070C0"/>
                </a:solidFill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</a:t>
            </a:r>
            <a:r>
              <a:rPr lang="en-US" b="1" dirty="0" err="1">
                <a:solidFill>
                  <a:srgbClr val="0070C0"/>
                </a:solidFill>
              </a:rPr>
              <a:t>db.Blogs.Add</a:t>
            </a:r>
            <a:r>
              <a:rPr lang="en-US" b="1" dirty="0">
                <a:solidFill>
                  <a:srgbClr val="0070C0"/>
                </a:solidFill>
              </a:rPr>
              <a:t>(new Blog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    Name = "Test Blog #" + (</a:t>
            </a:r>
            <a:r>
              <a:rPr lang="en-US" b="1" dirty="0" err="1">
                <a:solidFill>
                  <a:srgbClr val="0070C0"/>
                </a:solidFill>
              </a:rPr>
              <a:t>db.Blogs.Count</a:t>
            </a:r>
            <a:r>
              <a:rPr lang="en-US" b="1" dirty="0">
                <a:solidFill>
                  <a:srgbClr val="0070C0"/>
                </a:solidFill>
              </a:rPr>
              <a:t>() + 1)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});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await </a:t>
            </a:r>
            <a:r>
              <a:rPr lang="en-US" b="1" dirty="0" err="1">
                <a:solidFill>
                  <a:srgbClr val="0070C0"/>
                </a:solidFill>
              </a:rPr>
              <a:t>db.SaveChangesAsync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>
                <a:solidFill>
                  <a:srgbClr val="0070C0"/>
                </a:solidFill>
              </a:rPr>
              <a:t> blogs = await (from b in </a:t>
            </a:r>
            <a:r>
              <a:rPr lang="en-US" b="1" dirty="0" err="1">
                <a:solidFill>
                  <a:srgbClr val="0070C0"/>
                </a:solidFill>
              </a:rPr>
              <a:t>db.Blogs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            </a:t>
            </a:r>
            <a:r>
              <a:rPr lang="en-US" b="1" dirty="0" err="1">
                <a:solidFill>
                  <a:srgbClr val="0070C0"/>
                </a:solidFill>
              </a:rPr>
              <a:t>orderby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b.Name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            select b).</a:t>
            </a:r>
            <a:r>
              <a:rPr lang="en-US" b="1" dirty="0" err="1">
                <a:solidFill>
                  <a:srgbClr val="0070C0"/>
                </a:solidFill>
              </a:rPr>
              <a:t>ToListAsync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</a:t>
            </a:r>
            <a:r>
              <a:rPr lang="en-US" b="1" dirty="0" err="1">
                <a:solidFill>
                  <a:srgbClr val="0070C0"/>
                </a:solidFill>
              </a:rPr>
              <a:t>foreach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>
                <a:solidFill>
                  <a:srgbClr val="0070C0"/>
                </a:solidFill>
              </a:rPr>
              <a:t> blog in blogs)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    </a:t>
            </a:r>
            <a:r>
              <a:rPr lang="en-US" b="1" dirty="0" err="1">
                <a:solidFill>
                  <a:srgbClr val="0070C0"/>
                </a:solidFill>
              </a:rPr>
              <a:t>Console.WriteLine</a:t>
            </a:r>
            <a:r>
              <a:rPr lang="en-US" b="1" dirty="0">
                <a:solidFill>
                  <a:srgbClr val="0070C0"/>
                </a:solidFill>
              </a:rPr>
              <a:t>(" - " + </a:t>
            </a:r>
            <a:r>
              <a:rPr lang="en-US" b="1" dirty="0" err="1">
                <a:solidFill>
                  <a:srgbClr val="0070C0"/>
                </a:solidFill>
              </a:rPr>
              <a:t>blog.Name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</a:t>
            </a:r>
            <a:endParaRPr lang="bg-BG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72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EF 6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 err="1" smtClean="0"/>
              <a:t>Async</a:t>
            </a:r>
            <a:r>
              <a:rPr lang="hr-HR" dirty="0" smtClean="0"/>
              <a:t> </a:t>
            </a:r>
            <a:r>
              <a:rPr lang="hr-HR" dirty="0" err="1" smtClean="0"/>
              <a:t>Query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en-US" dirty="0">
                <a:solidFill>
                  <a:srgbClr val="0070C0"/>
                </a:solidFill>
              </a:rPr>
              <a:t>static void Main(string[] 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task = </a:t>
            </a:r>
            <a:r>
              <a:rPr lang="en-US" dirty="0" err="1">
                <a:solidFill>
                  <a:srgbClr val="0070C0"/>
                </a:solidFill>
              </a:rPr>
              <a:t>PerformDatabaseOperations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  <a:r>
              <a:rPr lang="hr-HR" dirty="0" smtClean="0">
                <a:solidFill>
                  <a:srgbClr val="0070C0"/>
                </a:solidFill>
              </a:rPr>
              <a:t/>
            </a:r>
            <a:br>
              <a:rPr lang="hr-HR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//</a:t>
            </a:r>
            <a:r>
              <a:rPr lang="en-US" dirty="0" err="1">
                <a:solidFill>
                  <a:srgbClr val="0070C0"/>
                </a:solidFill>
              </a:rPr>
              <a:t>task.Wait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await </a:t>
            </a:r>
            <a:r>
              <a:rPr lang="en-US" dirty="0">
                <a:solidFill>
                  <a:srgbClr val="0070C0"/>
                </a:solidFill>
              </a:rPr>
              <a:t>task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}</a:t>
            </a:r>
            <a:endParaRPr lang="bg-BG" dirty="0">
              <a:solidFill>
                <a:srgbClr val="0070C0"/>
              </a:solidFill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4565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EF 5 vs EF 6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104" y="1591654"/>
            <a:ext cx="10032275" cy="1527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64" y="3448594"/>
            <a:ext cx="10032615" cy="188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6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Entity</a:t>
            </a:r>
            <a:r>
              <a:rPr lang="hr-HR" dirty="0" smtClean="0"/>
              <a:t> Framework je ORM (</a:t>
            </a:r>
            <a:r>
              <a:rPr lang="hr-HR" dirty="0" err="1" smtClean="0"/>
              <a:t>Object</a:t>
            </a:r>
            <a:r>
              <a:rPr lang="hr-HR" dirty="0" smtClean="0"/>
              <a:t> </a:t>
            </a:r>
            <a:r>
              <a:rPr lang="hr-HR" dirty="0" err="1" smtClean="0"/>
              <a:t>Relational</a:t>
            </a:r>
            <a:r>
              <a:rPr lang="hr-HR" dirty="0" smtClean="0"/>
              <a:t> </a:t>
            </a:r>
            <a:r>
              <a:rPr lang="hr-HR" dirty="0" err="1" smtClean="0"/>
              <a:t>Mapper</a:t>
            </a:r>
            <a:r>
              <a:rPr lang="hr-HR" dirty="0" smtClean="0"/>
              <a:t>) i Microsoftov preporučeni način pristupa bazi</a:t>
            </a:r>
          </a:p>
          <a:p>
            <a:r>
              <a:rPr lang="hr-HR" dirty="0" smtClean="0"/>
              <a:t>Povijest po verzijama</a:t>
            </a:r>
          </a:p>
          <a:p>
            <a:pPr lvl="1"/>
            <a:r>
              <a:rPr lang="hr-HR" dirty="0" smtClean="0"/>
              <a:t>V1 - .NET Framework 3.5 SP1 (</a:t>
            </a:r>
            <a:r>
              <a:rPr lang="hr-HR" dirty="0" err="1" smtClean="0"/>
              <a:t>Visual</a:t>
            </a:r>
            <a:r>
              <a:rPr lang="hr-HR" dirty="0" smtClean="0"/>
              <a:t> Studio 2008)</a:t>
            </a:r>
          </a:p>
          <a:p>
            <a:pPr lvl="1"/>
            <a:r>
              <a:rPr lang="hr-HR" dirty="0" smtClean="0"/>
              <a:t>V4 - .NET Framework 4.0</a:t>
            </a:r>
          </a:p>
          <a:p>
            <a:pPr lvl="1"/>
            <a:r>
              <a:rPr lang="hr-HR" dirty="0" smtClean="0"/>
              <a:t>**V4.1** - uveden „</a:t>
            </a:r>
            <a:r>
              <a:rPr lang="hr-HR" dirty="0" err="1" smtClean="0"/>
              <a:t>Code</a:t>
            </a:r>
            <a:r>
              <a:rPr lang="hr-HR" dirty="0" smtClean="0"/>
              <a:t>-First” (</a:t>
            </a:r>
            <a:r>
              <a:rPr lang="hr-HR" dirty="0" err="1" smtClean="0"/>
              <a:t>Visual</a:t>
            </a:r>
            <a:r>
              <a:rPr lang="hr-HR" dirty="0" smtClean="0"/>
              <a:t> Studio 2010-2012)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54285"/>
            <a:ext cx="10515599" cy="188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4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Početak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Entity</a:t>
            </a:r>
            <a:r>
              <a:rPr lang="hr-HR" dirty="0" smtClean="0"/>
              <a:t> Framework 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r-HR" dirty="0" smtClean="0"/>
              <a:t>Inicijalni </a:t>
            </a:r>
            <a:r>
              <a:rPr lang="hr-HR" dirty="0" err="1" smtClean="0"/>
              <a:t>release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Design-first</a:t>
            </a:r>
            <a:r>
              <a:rPr lang="hr-HR" dirty="0" smtClean="0"/>
              <a:t> (</a:t>
            </a:r>
            <a:r>
              <a:rPr lang="hr-HR" dirty="0" err="1" smtClean="0"/>
              <a:t>Database</a:t>
            </a:r>
            <a:r>
              <a:rPr lang="hr-HR" dirty="0" smtClean="0"/>
              <a:t> First)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hr-HR" dirty="0" smtClean="0"/>
              <a:t>Podrška sa </a:t>
            </a:r>
            <a:r>
              <a:rPr lang="en-US" dirty="0" smtClean="0"/>
              <a:t>EF </a:t>
            </a:r>
            <a:r>
              <a:rPr lang="en-US" dirty="0"/>
              <a:t>Designer and Tools </a:t>
            </a:r>
            <a:r>
              <a:rPr lang="hr-HR" dirty="0" smtClean="0"/>
              <a:t>za</a:t>
            </a:r>
            <a:r>
              <a:rPr lang="en-US" dirty="0" smtClean="0"/>
              <a:t> </a:t>
            </a:r>
            <a:r>
              <a:rPr lang="en-US" dirty="0"/>
              <a:t>Visual Studio 2008 </a:t>
            </a:r>
            <a:r>
              <a:rPr lang="en-US" dirty="0" smtClean="0"/>
              <a:t>(</a:t>
            </a:r>
            <a:r>
              <a:rPr lang="hr-HR" dirty="0" smtClean="0"/>
              <a:t>sa</a:t>
            </a:r>
            <a:r>
              <a:rPr lang="en-US" dirty="0" smtClean="0"/>
              <a:t> </a:t>
            </a:r>
            <a:r>
              <a:rPr lang="en-US" dirty="0"/>
              <a:t>SP1) </a:t>
            </a:r>
          </a:p>
          <a:p>
            <a:r>
              <a:rPr lang="hr-HR" dirty="0" err="1" smtClean="0"/>
              <a:t>ObjectContext</a:t>
            </a:r>
            <a:endParaRPr lang="hr-HR" dirty="0" smtClean="0"/>
          </a:p>
          <a:p>
            <a:r>
              <a:rPr lang="hr-HR" dirty="0" smtClean="0"/>
              <a:t>Izazovi sa performansama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7817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EF </a:t>
            </a:r>
            <a:r>
              <a:rPr lang="hr-HR" dirty="0" err="1" smtClean="0"/>
              <a:t>Code</a:t>
            </a:r>
            <a:r>
              <a:rPr lang="hr-HR" dirty="0" smtClean="0"/>
              <a:t> First - Revolucija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Entity Framework 4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hr-HR" dirty="0" smtClean="0"/>
              <a:t>Uvođenje</a:t>
            </a:r>
            <a:r>
              <a:rPr lang="en-US" dirty="0" smtClean="0"/>
              <a:t> </a:t>
            </a:r>
            <a:r>
              <a:rPr lang="en-US" dirty="0"/>
              <a:t>“code first</a:t>
            </a:r>
            <a:r>
              <a:rPr lang="en-US" dirty="0" smtClean="0"/>
              <a:t>”</a:t>
            </a:r>
            <a:r>
              <a:rPr lang="hr-HR" dirty="0" smtClean="0"/>
              <a:t> pristupa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r-HR" dirty="0" err="1" smtClean="0"/>
              <a:t>DbContext</a:t>
            </a:r>
            <a:r>
              <a:rPr lang="hr-HR" dirty="0" smtClean="0"/>
              <a:t> umjesto </a:t>
            </a:r>
            <a:r>
              <a:rPr lang="hr-HR" dirty="0" err="1" smtClean="0"/>
              <a:t>ObjectContext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hr-HR" dirty="0" err="1" smtClean="0"/>
              <a:t>Performance</a:t>
            </a:r>
            <a:r>
              <a:rPr lang="hr-HR" dirty="0" smtClean="0"/>
              <a:t> poboljšanja</a:t>
            </a:r>
            <a:r>
              <a:rPr lang="hr-HR" dirty="0"/>
              <a:t> </a:t>
            </a:r>
            <a:r>
              <a:rPr lang="hr-HR" dirty="0" smtClean="0"/>
              <a:t>(pogotovo </a:t>
            </a:r>
            <a:r>
              <a:rPr lang="en-US" dirty="0" smtClean="0"/>
              <a:t>SQL </a:t>
            </a:r>
            <a:r>
              <a:rPr lang="en-US" dirty="0"/>
              <a:t>Server </a:t>
            </a:r>
            <a:r>
              <a:rPr lang="en-US" dirty="0" smtClean="0"/>
              <a:t>provider</a:t>
            </a:r>
            <a:r>
              <a:rPr lang="hr-HR" dirty="0" smtClean="0"/>
              <a:t>)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POCO entity generator, T4 templates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Detached entities</a:t>
            </a:r>
          </a:p>
          <a:p>
            <a:endParaRPr lang="en-US" dirty="0"/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762" y="1819408"/>
            <a:ext cx="20859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EF 5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dirty="0"/>
              <a:t>Framework 5</a:t>
            </a:r>
            <a:br>
              <a:rPr lang="en-US" dirty="0"/>
            </a:br>
            <a:r>
              <a:rPr lang="en-US" dirty="0" smtClean="0"/>
              <a:t>EF5 </a:t>
            </a:r>
            <a:r>
              <a:rPr lang="hr-HR" dirty="0" smtClean="0"/>
              <a:t>je dostupan kao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hr-HR" dirty="0" smtClean="0"/>
              <a:t> paket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hr-HR" dirty="0" smtClean="0"/>
              <a:t>podrška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Table-valued functions for Database First.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Spatial data types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 number of performance enhancements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222" y="1513659"/>
            <a:ext cx="1732463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7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EF </a:t>
            </a:r>
            <a:r>
              <a:rPr lang="hr-HR" dirty="0" err="1" smtClean="0"/>
              <a:t>Code</a:t>
            </a:r>
            <a:r>
              <a:rPr lang="hr-HR" dirty="0" smtClean="0"/>
              <a:t> First </a:t>
            </a:r>
            <a:r>
              <a:rPr lang="hr-HR" dirty="0" err="1" smtClean="0"/>
              <a:t>Migrations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Pandan </a:t>
            </a:r>
            <a:r>
              <a:rPr lang="hr-HR" dirty="0" err="1" smtClean="0"/>
              <a:t>Database</a:t>
            </a:r>
            <a:r>
              <a:rPr lang="hr-HR" dirty="0" smtClean="0"/>
              <a:t> projektu, ali isključivo kroz modele i veze</a:t>
            </a:r>
          </a:p>
          <a:p>
            <a:r>
              <a:rPr lang="hr-HR" dirty="0" smtClean="0"/>
              <a:t>Upravljanje verzijama sheme baze kroz kod i promjene na POCO objektima</a:t>
            </a:r>
          </a:p>
          <a:p>
            <a:pPr lvl="1"/>
            <a:r>
              <a:rPr lang="hr-HR" dirty="0" err="1" smtClean="0"/>
              <a:t>Automated</a:t>
            </a:r>
            <a:r>
              <a:rPr lang="hr-HR" dirty="0" smtClean="0"/>
              <a:t> vs Manual migracije</a:t>
            </a:r>
          </a:p>
          <a:p>
            <a:pPr lvl="1"/>
            <a:r>
              <a:rPr lang="hr-HR" dirty="0" err="1" smtClean="0"/>
              <a:t>Enable</a:t>
            </a:r>
            <a:r>
              <a:rPr lang="hr-HR" dirty="0" smtClean="0"/>
              <a:t> </a:t>
            </a:r>
            <a:r>
              <a:rPr lang="hr-HR" dirty="0" err="1" smtClean="0"/>
              <a:t>Migrations</a:t>
            </a:r>
            <a:endParaRPr lang="hr-HR" dirty="0" smtClean="0"/>
          </a:p>
          <a:p>
            <a:pPr lvl="1"/>
            <a:r>
              <a:rPr lang="hr-HR" dirty="0" smtClean="0"/>
              <a:t>Kreiranje inicijalne migracije i generiranje baze</a:t>
            </a:r>
          </a:p>
          <a:p>
            <a:pPr lvl="1"/>
            <a:r>
              <a:rPr lang="hr-HR" dirty="0" smtClean="0"/>
              <a:t>Rad na modelima i vezama (</a:t>
            </a:r>
            <a:r>
              <a:rPr lang="hr-HR" dirty="0" err="1" smtClean="0"/>
              <a:t>mapiranja</a:t>
            </a:r>
            <a:r>
              <a:rPr lang="hr-HR" dirty="0" smtClean="0"/>
              <a:t>) dok nismo zadovoljni</a:t>
            </a:r>
          </a:p>
          <a:p>
            <a:pPr lvl="1"/>
            <a:r>
              <a:rPr lang="hr-HR" dirty="0" smtClean="0"/>
              <a:t>Kreiranje migracije</a:t>
            </a:r>
          </a:p>
          <a:p>
            <a:pPr lvl="1"/>
            <a:r>
              <a:rPr lang="hr-HR" dirty="0" smtClean="0"/>
              <a:t>Primjena na bazi (zadržati ili napraviti </a:t>
            </a:r>
            <a:r>
              <a:rPr lang="hr-HR" dirty="0" err="1" smtClean="0"/>
              <a:t>undo</a:t>
            </a:r>
            <a:r>
              <a:rPr lang="hr-HR" dirty="0" smtClean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284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EF </a:t>
            </a:r>
            <a:r>
              <a:rPr lang="hr-HR" dirty="0" err="1" smtClean="0"/>
              <a:t>Code</a:t>
            </a:r>
            <a:r>
              <a:rPr lang="hr-HR" dirty="0" smtClean="0"/>
              <a:t> First Migracije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354" y="1825625"/>
            <a:ext cx="81212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4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EF 6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Entity Framework 6</a:t>
            </a:r>
            <a:endParaRPr lang="bg-BG" dirty="0"/>
          </a:p>
          <a:p>
            <a:endParaRPr lang="bg-BG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Async</a:t>
            </a:r>
            <a:r>
              <a:rPr lang="en-US" dirty="0"/>
              <a:t> Query </a:t>
            </a:r>
            <a:r>
              <a:rPr lang="hr-HR" dirty="0" smtClean="0"/>
              <a:t>i </a:t>
            </a:r>
            <a:r>
              <a:rPr lang="en-US" dirty="0" smtClean="0"/>
              <a:t>Save 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Custom Code First Conventions</a:t>
            </a:r>
            <a:endParaRPr lang="bg-BG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Code First Mapping to Insert/Update/Delete Stored Procedures</a:t>
            </a:r>
            <a:endParaRPr lang="bg-BG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Connection Resiliency</a:t>
            </a:r>
            <a:endParaRPr lang="bg-BG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Dependency </a:t>
            </a:r>
            <a:r>
              <a:rPr lang="en-US" dirty="0" smtClean="0"/>
              <a:t>Resolution</a:t>
            </a:r>
            <a:endParaRPr lang="hr-H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Code-Based Configuration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Configurable Migrations History Table</a:t>
            </a:r>
            <a:endParaRPr lang="bg-BG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Multiple Contexts per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Tooling Consolidation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Enums</a:t>
            </a:r>
            <a:r>
              <a:rPr lang="en-US" dirty="0"/>
              <a:t>, Spatial and Better Performance on .NET 4.0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533" y="1524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9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EF 6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Code First </a:t>
            </a:r>
            <a:r>
              <a:rPr lang="hr-HR" b="1" dirty="0" smtClean="0"/>
              <a:t>poboljšanja</a:t>
            </a:r>
            <a:endParaRPr lang="en-US" b="1" dirty="0"/>
          </a:p>
          <a:p>
            <a:pPr lvl="1"/>
            <a:r>
              <a:rPr lang="en-US" dirty="0"/>
              <a:t>Custom conventions</a:t>
            </a:r>
          </a:p>
          <a:p>
            <a:pPr lvl="1"/>
            <a:r>
              <a:rPr lang="en-US" dirty="0"/>
              <a:t>CUD (Create, Update, Delete) stored procedure mapping</a:t>
            </a:r>
          </a:p>
          <a:p>
            <a:pPr lvl="1"/>
            <a:r>
              <a:rPr lang="en-US" dirty="0"/>
              <a:t>Migrations history table customization</a:t>
            </a:r>
          </a:p>
          <a:p>
            <a:pPr lvl="1"/>
            <a:r>
              <a:rPr lang="en-US" dirty="0"/>
              <a:t>Multiple contexts per database</a:t>
            </a:r>
          </a:p>
          <a:p>
            <a:pPr indent="-357932"/>
            <a:r>
              <a:rPr lang="en-US" dirty="0"/>
              <a:t>More performance improvements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0907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482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Entity Framework</vt:lpstr>
      <vt:lpstr>Uvod</vt:lpstr>
      <vt:lpstr>Početak</vt:lpstr>
      <vt:lpstr>EF Code First - Revolucija</vt:lpstr>
      <vt:lpstr>EF 5</vt:lpstr>
      <vt:lpstr>EF Code First Migrations</vt:lpstr>
      <vt:lpstr>EF Code First Migracije</vt:lpstr>
      <vt:lpstr>EF 6</vt:lpstr>
      <vt:lpstr>EF 6</vt:lpstr>
      <vt:lpstr>EF 6</vt:lpstr>
      <vt:lpstr>EF 6 </vt:lpstr>
      <vt:lpstr>EF 6 i dalje</vt:lpstr>
      <vt:lpstr>EF 6</vt:lpstr>
      <vt:lpstr>EF 6</vt:lpstr>
      <vt:lpstr>EF 5 vs EF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 Marcinko</dc:creator>
  <cp:lastModifiedBy>Maro Marcinko</cp:lastModifiedBy>
  <cp:revision>11</cp:revision>
  <dcterms:created xsi:type="dcterms:W3CDTF">2017-05-01T08:24:18Z</dcterms:created>
  <dcterms:modified xsi:type="dcterms:W3CDTF">2017-05-01T08:51:49Z</dcterms:modified>
</cp:coreProperties>
</file>