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49" r:id="rId76"/>
    <p:sldId id="287" r:id="rId7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C08A0500-E38E-4276-9041-675A65ECC98C}" type="presOf" srcId="{E51423F2-A9A2-4B15-BE3E-D9664287062F}" destId="{BD854CA6-91EA-4F76-8769-95BF0338ED9A}" srcOrd="0" destOrd="0" presId="urn:microsoft.com/office/officeart/2005/8/layout/default"/>
    <dgm:cxn modelId="{1947E15D-6BE0-4741-A301-B918E8B4303A}" type="presOf" srcId="{6A4CAA34-CC99-4450-B04C-3834389C40F1}" destId="{7FABDC42-90AC-497F-BBE4-E90CE59183B1}"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6" Type="http://schemas.openxmlformats.org/officeDocument/2006/relationships/hyperlink" Target="https://en.wikipedia.org/wiki/Web_2.0" TargetMode="External"/><Relationship Id="rId21" Type="http://schemas.openxmlformats.org/officeDocument/2006/relationships/hyperlink" Target="https://en.wikipedia.org/wiki/Web_API#cite_note-4"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61" Type="http://schemas.openxmlformats.org/officeDocument/2006/relationships/hyperlink" Target="https://en.wikipedia.org/wiki/Mozilla_Foundation" TargetMode="External"/><Relationship Id="rId19" Type="http://schemas.openxmlformats.org/officeDocument/2006/relationships/hyperlink" Target="https://en.wikipedia.org/wiki/Peer-to-peer"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10" Type="http://schemas.openxmlformats.org/officeDocument/2006/relationships/hyperlink" Target="https://en.wikipedia.org/wiki/Mashup_(web_application_hybrid)"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39" Type="http://schemas.openxmlformats.org/officeDocument/2006/relationships/hyperlink" Target="https://en.wikipedia.org/w/index.php?title=Web_API&amp;action=edit&amp;section=5" TargetMode="External"/><Relationship Id="rId34" Type="http://schemas.openxmlformats.org/officeDocument/2006/relationships/hyperlink" Target="https://en.wikipedia.org/wiki/Resource_Description_Framework"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mtClean="0"/>
              <a:t>http://chimera.labs.oreilly.com/books/1234000001708/ch17.html#_unit_testing_an_apicontroller</a:t>
            </a:r>
            <a:endParaRPr lang="hr-HR"/>
          </a:p>
        </p:txBody>
      </p:sp>
      <p:sp>
        <p:nvSpPr>
          <p:cNvPr id="4" name="Slide Number Placeholder 3"/>
          <p:cNvSpPr>
            <a:spLocks noGrp="1"/>
          </p:cNvSpPr>
          <p:nvPr>
            <p:ph type="sldNum" sz="quarter" idx="10"/>
          </p:nvPr>
        </p:nvSpPr>
        <p:spPr/>
        <p:txBody>
          <a:bodyPr/>
          <a:lstStyle/>
          <a:p>
            <a:fld id="{23B233DE-700B-4B22-BAC4-5652C2C35DC5}" type="slidenum">
              <a:rPr lang="hr-HR" smtClean="0"/>
              <a:t>74</a:t>
            </a:fld>
            <a:endParaRPr lang="hr-HR"/>
          </a:p>
        </p:txBody>
      </p:sp>
    </p:spTree>
    <p:extLst>
      <p:ext uri="{BB962C8B-B14F-4D97-AF65-F5344CB8AC3E}">
        <p14:creationId xmlns:p14="http://schemas.microsoft.com/office/powerpoint/2010/main" val="2641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radionica</a:t>
            </a:r>
            <a:endParaRPr lang="hr-HR" dirty="0"/>
          </a:p>
        </p:txBody>
      </p:sp>
    </p:spTree>
    <p:extLst>
      <p:ext uri="{BB962C8B-B14F-4D97-AF65-F5344CB8AC3E}">
        <p14:creationId xmlns:p14="http://schemas.microsoft.com/office/powerpoint/2010/main" val="281497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 xmlns:a16="http://schemas.microsoft.com/office/drawing/2014/main" val="20000"/>
                    </a:ext>
                  </a:extLst>
                </a:gridCol>
                <a:gridCol w="4229451">
                  <a:extLst>
                    <a:ext uri="{9D8B030D-6E8A-4147-A177-3AD203B41FA5}">
                      <a16:colId xmlns="" xmlns:a16="http://schemas.microsoft.com/office/drawing/2014/main"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 xmlns:a16="http://schemas.microsoft.com/office/drawing/2014/main" val="20000"/>
                    </a:ext>
                  </a:extLst>
                </a:gridCol>
                <a:gridCol w="1295797">
                  <a:extLst>
                    <a:ext uri="{9D8B030D-6E8A-4147-A177-3AD203B41FA5}">
                      <a16:colId xmlns="" xmlns:a16="http://schemas.microsoft.com/office/drawing/2014/main" val="20001"/>
                    </a:ext>
                  </a:extLst>
                </a:gridCol>
                <a:gridCol w="1295797">
                  <a:extLst>
                    <a:ext uri="{9D8B030D-6E8A-4147-A177-3AD203B41FA5}">
                      <a16:colId xmlns="" xmlns:a16="http://schemas.microsoft.com/office/drawing/2014/main" val="20002"/>
                    </a:ext>
                  </a:extLst>
                </a:gridCol>
                <a:gridCol w="1295797">
                  <a:extLst>
                    <a:ext uri="{9D8B030D-6E8A-4147-A177-3AD203B41FA5}">
                      <a16:colId xmlns="" xmlns:a16="http://schemas.microsoft.com/office/drawing/2014/main"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19059</TotalTime>
  <Words>5698</Words>
  <Application>Microsoft Office PowerPoint</Application>
  <PresentationFormat>Widescreen</PresentationFormat>
  <Paragraphs>1563</Paragraphs>
  <Slides>76</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Calibri Light</vt:lpstr>
      <vt:lpstr>Consolas</vt:lpstr>
      <vt:lpstr>Open Sans</vt:lpstr>
      <vt:lpstr>segoe-ui_bold</vt:lpstr>
      <vt:lpstr>segoe-ui_normal</vt:lpstr>
      <vt:lpstr>segoe-ui_semibold</vt:lpstr>
      <vt:lpstr>Wingdings</vt:lpstr>
      <vt:lpstr>Office Theme</vt:lpstr>
      <vt:lpstr>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Sessions-Cookies-Cache</vt:lpstr>
      <vt:lpstr>Debugging</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Marcinko</cp:lastModifiedBy>
  <cp:revision>153</cp:revision>
  <dcterms:created xsi:type="dcterms:W3CDTF">2017-04-04T12:07:32Z</dcterms:created>
  <dcterms:modified xsi:type="dcterms:W3CDTF">2017-05-01T08:14:35Z</dcterms:modified>
</cp:coreProperties>
</file>