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14AC-CB27-47AA-AF05-C632DF7D71A8}" type="datetimeFigureOut">
              <a:rPr lang="hr-HR" smtClean="0"/>
              <a:t>6.4.2017.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0862-AB98-4325-B731-D0B19042A60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5656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14AC-CB27-47AA-AF05-C632DF7D71A8}" type="datetimeFigureOut">
              <a:rPr lang="hr-HR" smtClean="0"/>
              <a:t>6.4.2017.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0862-AB98-4325-B731-D0B19042A60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5081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14AC-CB27-47AA-AF05-C632DF7D71A8}" type="datetimeFigureOut">
              <a:rPr lang="hr-HR" smtClean="0"/>
              <a:t>6.4.2017.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0862-AB98-4325-B731-D0B19042A60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93255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14AC-CB27-47AA-AF05-C632DF7D71A8}" type="datetimeFigureOut">
              <a:rPr lang="hr-HR" smtClean="0"/>
              <a:t>6.4.2017.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0862-AB98-4325-B731-D0B19042A60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9697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14AC-CB27-47AA-AF05-C632DF7D71A8}" type="datetimeFigureOut">
              <a:rPr lang="hr-HR" smtClean="0"/>
              <a:t>6.4.2017.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0862-AB98-4325-B731-D0B19042A60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2440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14AC-CB27-47AA-AF05-C632DF7D71A8}" type="datetimeFigureOut">
              <a:rPr lang="hr-HR" smtClean="0"/>
              <a:t>6.4.2017.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0862-AB98-4325-B731-D0B19042A60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4536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14AC-CB27-47AA-AF05-C632DF7D71A8}" type="datetimeFigureOut">
              <a:rPr lang="hr-HR" smtClean="0"/>
              <a:t>6.4.2017.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0862-AB98-4325-B731-D0B19042A60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9645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14AC-CB27-47AA-AF05-C632DF7D71A8}" type="datetimeFigureOut">
              <a:rPr lang="hr-HR" smtClean="0"/>
              <a:t>6.4.2017.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0862-AB98-4325-B731-D0B19042A60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4268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14AC-CB27-47AA-AF05-C632DF7D71A8}" type="datetimeFigureOut">
              <a:rPr lang="hr-HR" smtClean="0"/>
              <a:t>6.4.2017.</a:t>
            </a:fld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0862-AB98-4325-B731-D0B19042A60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50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14AC-CB27-47AA-AF05-C632DF7D71A8}" type="datetimeFigureOut">
              <a:rPr lang="hr-HR" smtClean="0"/>
              <a:t>6.4.2017.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0862-AB98-4325-B731-D0B19042A60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3152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14AC-CB27-47AA-AF05-C632DF7D71A8}" type="datetimeFigureOut">
              <a:rPr lang="hr-HR" smtClean="0"/>
              <a:t>6.4.2017.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0862-AB98-4325-B731-D0B19042A60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6536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714AC-CB27-47AA-AF05-C632DF7D71A8}" type="datetimeFigureOut">
              <a:rPr lang="hr-HR" smtClean="0"/>
              <a:t>6.4.2017.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20862-AB98-4325-B731-D0B19042A60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3197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1-2 MVC </a:t>
            </a:r>
            <a:r>
              <a:rPr lang="hr-HR" dirty="0" err="1" smtClean="0"/>
              <a:t>pattern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1) Povijest, zašto je i do danas najuspješniji </a:t>
            </a:r>
            <a:r>
              <a:rPr lang="hr-HR" dirty="0" err="1" smtClean="0"/>
              <a:t>pattern</a:t>
            </a:r>
            <a:r>
              <a:rPr lang="hr-HR" dirty="0" smtClean="0"/>
              <a:t> koji pomaže u razvoju čistih i održivih aplikacija. </a:t>
            </a:r>
          </a:p>
          <a:p>
            <a:r>
              <a:rPr lang="hr-HR" dirty="0" smtClean="0"/>
              <a:t>2) Detaljan opis - prilika koja se mora iskoristiti za 3)</a:t>
            </a:r>
          </a:p>
          <a:p>
            <a:r>
              <a:rPr lang="hr-HR" dirty="0" smtClean="0"/>
              <a:t>3) Kako organizirati kod da odgovara toj arhitekturi.</a:t>
            </a:r>
          </a:p>
          <a:p>
            <a:r>
              <a:rPr lang="hr-HR" dirty="0" smtClean="0"/>
              <a:t>4) Razmišljanje - prikaz i način implementacije u </a:t>
            </a:r>
            <a:r>
              <a:rPr lang="hr-HR" dirty="0" err="1" smtClean="0"/>
              <a:t>Angular</a:t>
            </a:r>
            <a:r>
              <a:rPr lang="hr-HR" dirty="0" smtClean="0"/>
              <a:t> 1 </a:t>
            </a:r>
            <a:r>
              <a:rPr lang="hr-HR" dirty="0" err="1" smtClean="0"/>
              <a:t>controllera</a:t>
            </a:r>
            <a:r>
              <a:rPr lang="hr-HR" dirty="0" smtClean="0"/>
              <a:t> - servisa - </a:t>
            </a:r>
            <a:r>
              <a:rPr lang="hr-HR" dirty="0" err="1" smtClean="0"/>
              <a:t>viewa</a:t>
            </a:r>
            <a:r>
              <a:rPr lang="hr-HR" dirty="0" smtClean="0"/>
              <a:t>.</a:t>
            </a:r>
          </a:p>
          <a:p>
            <a:r>
              <a:rPr lang="hr-HR" dirty="0" smtClean="0"/>
              <a:t>5) Razmišljanje - prikaz i način implementacije u ASP.NET </a:t>
            </a:r>
            <a:r>
              <a:rPr lang="hr-HR" dirty="0" err="1" smtClean="0"/>
              <a:t>Mvc</a:t>
            </a:r>
            <a:r>
              <a:rPr lang="hr-HR" dirty="0" smtClean="0"/>
              <a:t>-u i </a:t>
            </a:r>
            <a:r>
              <a:rPr lang="hr-HR" dirty="0" err="1" smtClean="0"/>
              <a:t>WebAPI</a:t>
            </a:r>
            <a:r>
              <a:rPr lang="hr-HR" dirty="0" smtClean="0"/>
              <a:t>-au</a:t>
            </a:r>
          </a:p>
          <a:p>
            <a:r>
              <a:rPr lang="hr-HR" dirty="0" smtClean="0"/>
              <a:t>6) spomenuti varijantu MVVM za WPF aplikacije. Mini problematika pristupa (eventualno PRISM u 2-3 rečenice)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8343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Povijest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Zamišljen za desktop razvoj</a:t>
            </a:r>
          </a:p>
          <a:p>
            <a:r>
              <a:rPr lang="hr-HR" dirty="0" smtClean="0"/>
              <a:t>Pojavio se još u 80-ima, ali zaživio tek 96-e</a:t>
            </a:r>
          </a:p>
          <a:p>
            <a:r>
              <a:rPr lang="hr-HR" dirty="0" smtClean="0"/>
              <a:t>Razne vrste se </a:t>
            </a:r>
            <a:r>
              <a:rPr lang="hr-HR" dirty="0" err="1" smtClean="0"/>
              <a:t>izgranale</a:t>
            </a:r>
            <a:r>
              <a:rPr lang="hr-HR" dirty="0" smtClean="0"/>
              <a:t> – MVVM, MVA…</a:t>
            </a:r>
          </a:p>
          <a:p>
            <a:r>
              <a:rPr lang="hr-HR" dirty="0" smtClean="0"/>
              <a:t>Danas popularan jedinstveni naziv MVW</a:t>
            </a:r>
          </a:p>
          <a:p>
            <a:endParaRPr lang="hr-HR" dirty="0" smtClean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4540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MVC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Model, </a:t>
            </a:r>
            <a:r>
              <a:rPr lang="hr-HR" dirty="0" err="1" smtClean="0"/>
              <a:t>View</a:t>
            </a:r>
            <a:r>
              <a:rPr lang="hr-HR" dirty="0" smtClean="0"/>
              <a:t>, </a:t>
            </a:r>
            <a:r>
              <a:rPr lang="hr-HR" dirty="0" err="1" smtClean="0"/>
              <a:t>Controller</a:t>
            </a:r>
            <a:endParaRPr lang="hr-HR" dirty="0" smtClean="0"/>
          </a:p>
          <a:p>
            <a:r>
              <a:rPr lang="hr-HR" dirty="0" smtClean="0"/>
              <a:t>Model</a:t>
            </a:r>
          </a:p>
          <a:p>
            <a:pPr lvl="1"/>
            <a:r>
              <a:rPr lang="hr-HR" dirty="0" smtClean="0"/>
              <a:t>Domenska logika</a:t>
            </a:r>
          </a:p>
          <a:p>
            <a:pPr lvl="1"/>
            <a:r>
              <a:rPr lang="hr-HR" dirty="0" smtClean="0"/>
              <a:t>Obrada, dohvat i pohrana podataka</a:t>
            </a:r>
            <a:endParaRPr lang="hr-HR" dirty="0"/>
          </a:p>
          <a:p>
            <a:r>
              <a:rPr lang="hr-HR" dirty="0" err="1" smtClean="0"/>
              <a:t>View</a:t>
            </a:r>
            <a:endParaRPr lang="hr-HR" dirty="0" smtClean="0"/>
          </a:p>
          <a:p>
            <a:pPr lvl="1"/>
            <a:r>
              <a:rPr lang="hr-HR" dirty="0" smtClean="0"/>
              <a:t>Prikaz podataka</a:t>
            </a:r>
          </a:p>
          <a:p>
            <a:pPr lvl="1"/>
            <a:r>
              <a:rPr lang="hr-HR" dirty="0" smtClean="0"/>
              <a:t>Prikaz korisničkih opcija</a:t>
            </a:r>
          </a:p>
          <a:p>
            <a:r>
              <a:rPr lang="hr-HR" dirty="0" err="1" smtClean="0"/>
              <a:t>Controller</a:t>
            </a:r>
            <a:endParaRPr lang="hr-HR" dirty="0" smtClean="0"/>
          </a:p>
          <a:p>
            <a:pPr lvl="1"/>
            <a:r>
              <a:rPr lang="hr-HR" dirty="0" smtClean="0"/>
              <a:t>Pretvorba domenskih podataka u podatke za prikaz</a:t>
            </a:r>
          </a:p>
          <a:p>
            <a:pPr lvl="1"/>
            <a:r>
              <a:rPr lang="hr-HR" dirty="0" smtClean="0"/>
              <a:t>Prihvaćanje korisničkih akcija i pozivanje metoda iz modela</a:t>
            </a:r>
          </a:p>
        </p:txBody>
      </p:sp>
    </p:spTree>
    <p:extLst>
      <p:ext uri="{BB962C8B-B14F-4D97-AF65-F5344CB8AC3E}">
        <p14:creationId xmlns:p14="http://schemas.microsoft.com/office/powerpoint/2010/main" val="74850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Prednosti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Timski rad</a:t>
            </a:r>
          </a:p>
          <a:p>
            <a:pPr lvl="1"/>
            <a:r>
              <a:rPr lang="hr-HR" dirty="0" smtClean="0"/>
              <a:t>Moguće podijeliti posao za pojedini sloj</a:t>
            </a:r>
          </a:p>
          <a:p>
            <a:pPr lvl="1"/>
            <a:r>
              <a:rPr lang="hr-HR" dirty="0" smtClean="0"/>
              <a:t>Moguće podijeliti posao po logičkoj cjelini</a:t>
            </a:r>
          </a:p>
          <a:p>
            <a:r>
              <a:rPr lang="hr-HR" dirty="0" err="1" smtClean="0"/>
              <a:t>Loose</a:t>
            </a:r>
            <a:r>
              <a:rPr lang="hr-HR" dirty="0" smtClean="0"/>
              <a:t> </a:t>
            </a:r>
            <a:r>
              <a:rPr lang="hr-HR" dirty="0" err="1" smtClean="0"/>
              <a:t>coupling</a:t>
            </a:r>
            <a:endParaRPr lang="hr-HR" dirty="0" smtClean="0"/>
          </a:p>
          <a:p>
            <a:pPr lvl="1"/>
            <a:r>
              <a:rPr lang="hr-HR" dirty="0" smtClean="0"/>
              <a:t>Lagano zamijeniti pojedini dio</a:t>
            </a:r>
          </a:p>
          <a:p>
            <a:pPr lvl="1"/>
            <a:r>
              <a:rPr lang="hr-HR" dirty="0" smtClean="0"/>
              <a:t>Lako nadograditi</a:t>
            </a:r>
            <a:endParaRPr lang="hr-HR" dirty="0"/>
          </a:p>
          <a:p>
            <a:r>
              <a:rPr lang="hr-HR" dirty="0" smtClean="0"/>
              <a:t>Moguće imati više </a:t>
            </a:r>
            <a:r>
              <a:rPr lang="hr-HR" dirty="0" err="1" smtClean="0"/>
              <a:t>Viewova</a:t>
            </a:r>
            <a:r>
              <a:rPr lang="hr-HR" dirty="0" smtClean="0"/>
              <a:t> za isti model</a:t>
            </a:r>
          </a:p>
          <a:p>
            <a:pPr lvl="1"/>
            <a:r>
              <a:rPr lang="hr-HR" dirty="0" err="1" smtClean="0"/>
              <a:t>Device</a:t>
            </a:r>
            <a:r>
              <a:rPr lang="hr-HR" dirty="0" smtClean="0"/>
              <a:t> </a:t>
            </a:r>
            <a:r>
              <a:rPr lang="hr-HR" dirty="0" err="1" smtClean="0"/>
              <a:t>specific</a:t>
            </a:r>
            <a:r>
              <a:rPr lang="hr-HR" dirty="0" smtClean="0"/>
              <a:t> </a:t>
            </a:r>
            <a:r>
              <a:rPr lang="hr-HR" dirty="0" err="1" smtClean="0"/>
              <a:t>view</a:t>
            </a:r>
            <a:endParaRPr lang="hr-HR" dirty="0" smtClean="0"/>
          </a:p>
          <a:p>
            <a:endParaRPr lang="hr-HR" dirty="0"/>
          </a:p>
          <a:p>
            <a:r>
              <a:rPr lang="hr-HR" dirty="0" smtClean="0"/>
              <a:t>Koji sloj je zadužen za autorizaciju?</a:t>
            </a:r>
          </a:p>
          <a:p>
            <a:pPr marL="0" indent="0">
              <a:buNone/>
            </a:pP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375853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Organizacija koda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11922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203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1-2 MVC pattern</vt:lpstr>
      <vt:lpstr>Povijest</vt:lpstr>
      <vt:lpstr>MVC</vt:lpstr>
      <vt:lpstr>Prednosti</vt:lpstr>
      <vt:lpstr>Organizacija koda</vt:lpstr>
    </vt:vector>
  </TitlesOfParts>
  <Company>IN2 d.o.o.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1-2 MVC pattern</dc:title>
  <dc:creator>Maro Marčinko</dc:creator>
  <cp:lastModifiedBy>Matija Hrženjak</cp:lastModifiedBy>
  <cp:revision>6</cp:revision>
  <dcterms:created xsi:type="dcterms:W3CDTF">2017-04-03T13:42:32Z</dcterms:created>
  <dcterms:modified xsi:type="dcterms:W3CDTF">2017-04-06T08:38:28Z</dcterms:modified>
</cp:coreProperties>
</file>