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60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14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83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868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781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966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0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323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79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43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0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F6D18-14D9-4839-AD4E-F9C57A5B3B13}" type="datetimeFigureOut">
              <a:rPr lang="hr-HR" smtClean="0"/>
              <a:t>3.4.2017.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20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Author</a:t>
            </a:r>
            <a:r>
              <a:rPr lang="hr-HR" dirty="0" smtClean="0"/>
              <a:t>:</a:t>
            </a:r>
          </a:p>
          <a:p>
            <a:r>
              <a:rPr lang="hr-HR" dirty="0" smtClean="0"/>
              <a:t>1) </a:t>
            </a:r>
            <a:r>
              <a:rPr lang="hr-HR" dirty="0" err="1" smtClean="0"/>
              <a:t>Visual</a:t>
            </a:r>
            <a:r>
              <a:rPr lang="hr-HR" dirty="0" smtClean="0"/>
              <a:t> Studio kroz vrijeme i evolucija podrške i funkcionalnosti za </a:t>
            </a:r>
            <a:r>
              <a:rPr lang="hr-HR" dirty="0" err="1" smtClean="0"/>
              <a:t>Mvc-WebAPI-Angular</a:t>
            </a:r>
            <a:endParaRPr lang="hr-HR" dirty="0" smtClean="0"/>
          </a:p>
          <a:p>
            <a:r>
              <a:rPr lang="hr-HR" dirty="0" smtClean="0"/>
              <a:t>Verzije koje se smiju koristiti u sklopu IN2-što se ne smije koristiti. Licenčni modeli…čisto da se kaže na glas (prevencija da netko instalira Premium ili </a:t>
            </a:r>
            <a:r>
              <a:rPr lang="hr-HR" dirty="0" err="1" smtClean="0"/>
              <a:t>Ultimate</a:t>
            </a:r>
            <a:r>
              <a:rPr lang="hr-HR" dirty="0" smtClean="0"/>
              <a:t> nelegalno i sl.)</a:t>
            </a:r>
          </a:p>
          <a:p>
            <a:r>
              <a:rPr lang="hr-HR" dirty="0" smtClean="0"/>
              <a:t>2) </a:t>
            </a:r>
            <a:r>
              <a:rPr lang="hr-HR" dirty="0" err="1" smtClean="0"/>
              <a:t>Visual</a:t>
            </a:r>
            <a:r>
              <a:rPr lang="hr-HR" dirty="0" smtClean="0"/>
              <a:t> Studio </a:t>
            </a:r>
            <a:r>
              <a:rPr lang="hr-HR" dirty="0" err="1" smtClean="0"/>
              <a:t>Code</a:t>
            </a:r>
            <a:r>
              <a:rPr lang="hr-HR" dirty="0" smtClean="0"/>
              <a:t> - free-dovoljno moćno za mnoge potrebe-koriste ga i na drugim </a:t>
            </a:r>
            <a:r>
              <a:rPr lang="hr-HR" dirty="0" err="1" smtClean="0"/>
              <a:t>OSovima</a:t>
            </a:r>
            <a:r>
              <a:rPr lang="hr-HR" dirty="0" smtClean="0"/>
              <a:t>-hrpa </a:t>
            </a:r>
            <a:r>
              <a:rPr lang="hr-HR" dirty="0" err="1" smtClean="0"/>
              <a:t>pluginova</a:t>
            </a:r>
            <a:r>
              <a:rPr lang="hr-HR" smtClean="0"/>
              <a:t> itd.)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90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IN2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 Marčinko</dc:creator>
  <cp:lastModifiedBy>Maro Marčinko</cp:lastModifiedBy>
  <cp:revision>1</cp:revision>
  <dcterms:created xsi:type="dcterms:W3CDTF">2017-04-03T13:43:26Z</dcterms:created>
  <dcterms:modified xsi:type="dcterms:W3CDTF">2017-04-03T13:43:35Z</dcterms:modified>
</cp:coreProperties>
</file>